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Lst>
  <p:sldSz cy="5143500" cx="9144000"/>
  <p:notesSz cx="6858000" cy="9144000"/>
  <p:embeddedFontLst>
    <p:embeddedFont>
      <p:font typeface="Roboto"/>
      <p:regular r:id="rId25"/>
      <p:bold r:id="rId26"/>
      <p:italic r:id="rId27"/>
      <p:boldItalic r:id="rId28"/>
    </p:embeddedFont>
    <p:embeddedFont>
      <p:font typeface="Bebas Neue"/>
      <p:regular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40">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40" orient="horz"/>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fntdata"/><Relationship Id="rId25" Type="http://schemas.openxmlformats.org/officeDocument/2006/relationships/font" Target="fonts/Roboto-regular.fntdata"/><Relationship Id="rId28" Type="http://schemas.openxmlformats.org/officeDocument/2006/relationships/font" Target="fonts/Roboto-boldItalic.fntdata"/><Relationship Id="rId27"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BebasNeue-regular.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7" name="Shape 1847"/>
        <p:cNvGrpSpPr/>
        <p:nvPr/>
      </p:nvGrpSpPr>
      <p:grpSpPr>
        <a:xfrm>
          <a:off x="0" y="0"/>
          <a:ext cx="0" cy="0"/>
          <a:chOff x="0" y="0"/>
          <a:chExt cx="0" cy="0"/>
        </a:xfrm>
      </p:grpSpPr>
      <p:sp>
        <p:nvSpPr>
          <p:cNvPr id="1848" name="Google Shape;1848;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849" name="Google Shape;1849;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1" name="Shape 1931"/>
        <p:cNvGrpSpPr/>
        <p:nvPr/>
      </p:nvGrpSpPr>
      <p:grpSpPr>
        <a:xfrm>
          <a:off x="0" y="0"/>
          <a:ext cx="0" cy="0"/>
          <a:chOff x="0" y="0"/>
          <a:chExt cx="0" cy="0"/>
        </a:xfrm>
      </p:grpSpPr>
      <p:sp>
        <p:nvSpPr>
          <p:cNvPr id="1932" name="Google Shape;1932;g131e4a7a5be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3" name="Google Shape;1933;g131e4a7a5be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38" name="Shape 1938"/>
        <p:cNvGrpSpPr/>
        <p:nvPr/>
      </p:nvGrpSpPr>
      <p:grpSpPr>
        <a:xfrm>
          <a:off x="0" y="0"/>
          <a:ext cx="0" cy="0"/>
          <a:chOff x="0" y="0"/>
          <a:chExt cx="0" cy="0"/>
        </a:xfrm>
      </p:grpSpPr>
      <p:sp>
        <p:nvSpPr>
          <p:cNvPr id="1939" name="Google Shape;1939;g131e4a7a5be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0" name="Google Shape;1940;g131e4a7a5be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6" name="Shape 1946"/>
        <p:cNvGrpSpPr/>
        <p:nvPr/>
      </p:nvGrpSpPr>
      <p:grpSpPr>
        <a:xfrm>
          <a:off x="0" y="0"/>
          <a:ext cx="0" cy="0"/>
          <a:chOff x="0" y="0"/>
          <a:chExt cx="0" cy="0"/>
        </a:xfrm>
      </p:grpSpPr>
      <p:sp>
        <p:nvSpPr>
          <p:cNvPr id="1947" name="Google Shape;1947;g131e4a7a5be_0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8" name="Google Shape;1948;g131e4a7a5be_0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4" name="Shape 1954"/>
        <p:cNvGrpSpPr/>
        <p:nvPr/>
      </p:nvGrpSpPr>
      <p:grpSpPr>
        <a:xfrm>
          <a:off x="0" y="0"/>
          <a:ext cx="0" cy="0"/>
          <a:chOff x="0" y="0"/>
          <a:chExt cx="0" cy="0"/>
        </a:xfrm>
      </p:grpSpPr>
      <p:sp>
        <p:nvSpPr>
          <p:cNvPr id="1955" name="Google Shape;1955;g131e4a7a5be_0_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6" name="Google Shape;1956;g131e4a7a5be_0_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1" name="Shape 1961"/>
        <p:cNvGrpSpPr/>
        <p:nvPr/>
      </p:nvGrpSpPr>
      <p:grpSpPr>
        <a:xfrm>
          <a:off x="0" y="0"/>
          <a:ext cx="0" cy="0"/>
          <a:chOff x="0" y="0"/>
          <a:chExt cx="0" cy="0"/>
        </a:xfrm>
      </p:grpSpPr>
      <p:sp>
        <p:nvSpPr>
          <p:cNvPr id="1962" name="Google Shape;1962;g131e4a7a5be_0_1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3" name="Google Shape;1963;g131e4a7a5be_0_1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7" name="Shape 1967"/>
        <p:cNvGrpSpPr/>
        <p:nvPr/>
      </p:nvGrpSpPr>
      <p:grpSpPr>
        <a:xfrm>
          <a:off x="0" y="0"/>
          <a:ext cx="0" cy="0"/>
          <a:chOff x="0" y="0"/>
          <a:chExt cx="0" cy="0"/>
        </a:xfrm>
      </p:grpSpPr>
      <p:sp>
        <p:nvSpPr>
          <p:cNvPr id="1968" name="Google Shape;1968;g131e4a7a5be_0_1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9" name="Google Shape;1969;g131e4a7a5be_0_1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4" name="Shape 1974"/>
        <p:cNvGrpSpPr/>
        <p:nvPr/>
      </p:nvGrpSpPr>
      <p:grpSpPr>
        <a:xfrm>
          <a:off x="0" y="0"/>
          <a:ext cx="0" cy="0"/>
          <a:chOff x="0" y="0"/>
          <a:chExt cx="0" cy="0"/>
        </a:xfrm>
      </p:grpSpPr>
      <p:sp>
        <p:nvSpPr>
          <p:cNvPr id="1975" name="Google Shape;1975;g131e4a7a5be_0_1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6" name="Google Shape;1976;g131e4a7a5be_0_1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0" name="Shape 1980"/>
        <p:cNvGrpSpPr/>
        <p:nvPr/>
      </p:nvGrpSpPr>
      <p:grpSpPr>
        <a:xfrm>
          <a:off x="0" y="0"/>
          <a:ext cx="0" cy="0"/>
          <a:chOff x="0" y="0"/>
          <a:chExt cx="0" cy="0"/>
        </a:xfrm>
      </p:grpSpPr>
      <p:sp>
        <p:nvSpPr>
          <p:cNvPr id="1981" name="Google Shape;1981;g131fa70725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2" name="Google Shape;1982;g131fa70725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6" name="Shape 1986"/>
        <p:cNvGrpSpPr/>
        <p:nvPr/>
      </p:nvGrpSpPr>
      <p:grpSpPr>
        <a:xfrm>
          <a:off x="0" y="0"/>
          <a:ext cx="0" cy="0"/>
          <a:chOff x="0" y="0"/>
          <a:chExt cx="0" cy="0"/>
        </a:xfrm>
      </p:grpSpPr>
      <p:sp>
        <p:nvSpPr>
          <p:cNvPr id="1987" name="Google Shape;1987;g92b9ca3f2f_0_35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8" name="Google Shape;1988;g92b9ca3f2f_0_35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2" name="Shape 1992"/>
        <p:cNvGrpSpPr/>
        <p:nvPr/>
      </p:nvGrpSpPr>
      <p:grpSpPr>
        <a:xfrm>
          <a:off x="0" y="0"/>
          <a:ext cx="0" cy="0"/>
          <a:chOff x="0" y="0"/>
          <a:chExt cx="0" cy="0"/>
        </a:xfrm>
      </p:grpSpPr>
      <p:sp>
        <p:nvSpPr>
          <p:cNvPr id="1993" name="Google Shape;1993;g131fa70725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4" name="Google Shape;1994;g131fa70725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9" name="Shape 1869"/>
        <p:cNvGrpSpPr/>
        <p:nvPr/>
      </p:nvGrpSpPr>
      <p:grpSpPr>
        <a:xfrm>
          <a:off x="0" y="0"/>
          <a:ext cx="0" cy="0"/>
          <a:chOff x="0" y="0"/>
          <a:chExt cx="0" cy="0"/>
        </a:xfrm>
      </p:grpSpPr>
      <p:sp>
        <p:nvSpPr>
          <p:cNvPr id="1870" name="Google Shape;1870;g86ca632bb8_0_4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1" name="Google Shape;1871;g86ca632bb8_0_4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0" name="Shape 1880"/>
        <p:cNvGrpSpPr/>
        <p:nvPr/>
      </p:nvGrpSpPr>
      <p:grpSpPr>
        <a:xfrm>
          <a:off x="0" y="0"/>
          <a:ext cx="0" cy="0"/>
          <a:chOff x="0" y="0"/>
          <a:chExt cx="0" cy="0"/>
        </a:xfrm>
      </p:grpSpPr>
      <p:sp>
        <p:nvSpPr>
          <p:cNvPr id="1881" name="Google Shape;1881;g86ca632bb8_0_36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2" name="Google Shape;1882;g86ca632bb8_0_36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7" name="Shape 1887"/>
        <p:cNvGrpSpPr/>
        <p:nvPr/>
      </p:nvGrpSpPr>
      <p:grpSpPr>
        <a:xfrm>
          <a:off x="0" y="0"/>
          <a:ext cx="0" cy="0"/>
          <a:chOff x="0" y="0"/>
          <a:chExt cx="0" cy="0"/>
        </a:xfrm>
      </p:grpSpPr>
      <p:sp>
        <p:nvSpPr>
          <p:cNvPr id="1888" name="Google Shape;1888;g92b987f4ac_0_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9" name="Google Shape;1889;g92b987f4ac_0_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93" name="Shape 1893"/>
        <p:cNvGrpSpPr/>
        <p:nvPr/>
      </p:nvGrpSpPr>
      <p:grpSpPr>
        <a:xfrm>
          <a:off x="0" y="0"/>
          <a:ext cx="0" cy="0"/>
          <a:chOff x="0" y="0"/>
          <a:chExt cx="0" cy="0"/>
        </a:xfrm>
      </p:grpSpPr>
      <p:sp>
        <p:nvSpPr>
          <p:cNvPr id="1894" name="Google Shape;1894;g92b9ca3f2f_0_137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5" name="Google Shape;1895;g92b9ca3f2f_0_137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1" name="Shape 1901"/>
        <p:cNvGrpSpPr/>
        <p:nvPr/>
      </p:nvGrpSpPr>
      <p:grpSpPr>
        <a:xfrm>
          <a:off x="0" y="0"/>
          <a:ext cx="0" cy="0"/>
          <a:chOff x="0" y="0"/>
          <a:chExt cx="0" cy="0"/>
        </a:xfrm>
      </p:grpSpPr>
      <p:sp>
        <p:nvSpPr>
          <p:cNvPr id="1902" name="Google Shape;1902;g131e4a7a5b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3" name="Google Shape;1903;g131e4a7a5b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9" name="Shape 1909"/>
        <p:cNvGrpSpPr/>
        <p:nvPr/>
      </p:nvGrpSpPr>
      <p:grpSpPr>
        <a:xfrm>
          <a:off x="0" y="0"/>
          <a:ext cx="0" cy="0"/>
          <a:chOff x="0" y="0"/>
          <a:chExt cx="0" cy="0"/>
        </a:xfrm>
      </p:grpSpPr>
      <p:sp>
        <p:nvSpPr>
          <p:cNvPr id="1910" name="Google Shape;1910;g131e4a7a5be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1" name="Google Shape;1911;g131e4a7a5be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6" name="Shape 1916"/>
        <p:cNvGrpSpPr/>
        <p:nvPr/>
      </p:nvGrpSpPr>
      <p:grpSpPr>
        <a:xfrm>
          <a:off x="0" y="0"/>
          <a:ext cx="0" cy="0"/>
          <a:chOff x="0" y="0"/>
          <a:chExt cx="0" cy="0"/>
        </a:xfrm>
      </p:grpSpPr>
      <p:sp>
        <p:nvSpPr>
          <p:cNvPr id="1917" name="Google Shape;1917;g131e4a7a5be_0_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8" name="Google Shape;1918;g131e4a7a5be_0_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4" name="Shape 1924"/>
        <p:cNvGrpSpPr/>
        <p:nvPr/>
      </p:nvGrpSpPr>
      <p:grpSpPr>
        <a:xfrm>
          <a:off x="0" y="0"/>
          <a:ext cx="0" cy="0"/>
          <a:chOff x="0" y="0"/>
          <a:chExt cx="0" cy="0"/>
        </a:xfrm>
      </p:grpSpPr>
      <p:sp>
        <p:nvSpPr>
          <p:cNvPr id="1925" name="Google Shape;1925;g131e4a7a5be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6" name="Google Shape;1926;g131e4a7a5be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376525" y="-1521150"/>
            <a:ext cx="7767703" cy="3383025"/>
            <a:chOff x="24125" y="294775"/>
            <a:chExt cx="7767703" cy="3383025"/>
          </a:xfrm>
        </p:grpSpPr>
        <p:sp>
          <p:nvSpPr>
            <p:cNvPr id="10" name="Google Shape;10;p2"/>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2"/>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2"/>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2"/>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2"/>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2"/>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2"/>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2"/>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 name="Google Shape;43;p2"/>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2"/>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2"/>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2"/>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2"/>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2"/>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2"/>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2"/>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2"/>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2"/>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2"/>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2"/>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2"/>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2"/>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2"/>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2"/>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2"/>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2"/>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2"/>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2"/>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2"/>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2"/>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2"/>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2"/>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2"/>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2"/>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2"/>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2"/>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2"/>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2"/>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2"/>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2"/>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2"/>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2"/>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2"/>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2"/>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2"/>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2"/>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2"/>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2"/>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2"/>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2"/>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2"/>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2"/>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2"/>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2"/>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2"/>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2"/>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2"/>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2"/>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2"/>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2"/>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2"/>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2"/>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2"/>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2"/>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2"/>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2"/>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2"/>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2"/>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 name="Google Shape;104;p2"/>
          <p:cNvGrpSpPr/>
          <p:nvPr/>
        </p:nvGrpSpPr>
        <p:grpSpPr>
          <a:xfrm>
            <a:off x="368162" y="1909134"/>
            <a:ext cx="352280" cy="353863"/>
            <a:chOff x="1448125" y="1450525"/>
            <a:chExt cx="133500" cy="134100"/>
          </a:xfrm>
        </p:grpSpPr>
        <p:sp>
          <p:nvSpPr>
            <p:cNvPr id="105" name="Google Shape;105;p2"/>
            <p:cNvSpPr/>
            <p:nvPr/>
          </p:nvSpPr>
          <p:spPr>
            <a:xfrm>
              <a:off x="1448125" y="1450525"/>
              <a:ext cx="133500" cy="134100"/>
            </a:xfrm>
            <a:custGeom>
              <a:rect b="b" l="l" r="r" t="t"/>
              <a:pathLst>
                <a:path extrusionOk="0" h="5364" w="534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
            <p:cNvSpPr/>
            <p:nvPr/>
          </p:nvSpPr>
          <p:spPr>
            <a:xfrm>
              <a:off x="1476325" y="1479350"/>
              <a:ext cx="77100" cy="76475"/>
            </a:xfrm>
            <a:custGeom>
              <a:rect b="b" l="l" r="r" t="t"/>
              <a:pathLst>
                <a:path extrusionOk="0" h="3059" w="3084">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 name="Google Shape;107;p2"/>
          <p:cNvGrpSpPr/>
          <p:nvPr/>
        </p:nvGrpSpPr>
        <p:grpSpPr>
          <a:xfrm>
            <a:off x="723674" y="1578426"/>
            <a:ext cx="552301" cy="552301"/>
            <a:chOff x="1582850" y="1325200"/>
            <a:chExt cx="209300" cy="209300"/>
          </a:xfrm>
        </p:grpSpPr>
        <p:sp>
          <p:nvSpPr>
            <p:cNvPr id="108" name="Google Shape;108;p2"/>
            <p:cNvSpPr/>
            <p:nvPr/>
          </p:nvSpPr>
          <p:spPr>
            <a:xfrm>
              <a:off x="1582850" y="1325200"/>
              <a:ext cx="209300" cy="209300"/>
            </a:xfrm>
            <a:custGeom>
              <a:rect b="b" l="l" r="r" t="t"/>
              <a:pathLst>
                <a:path extrusionOk="0" h="8372" w="8372">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2"/>
            <p:cNvSpPr/>
            <p:nvPr/>
          </p:nvSpPr>
          <p:spPr>
            <a:xfrm>
              <a:off x="1621075" y="1369750"/>
              <a:ext cx="132850" cy="120200"/>
            </a:xfrm>
            <a:custGeom>
              <a:rect b="b" l="l" r="r" t="t"/>
              <a:pathLst>
                <a:path extrusionOk="0" h="4808" w="5314">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2"/>
            <p:cNvSpPr/>
            <p:nvPr/>
          </p:nvSpPr>
          <p:spPr>
            <a:xfrm>
              <a:off x="1643000" y="1389100"/>
              <a:ext cx="89625" cy="81300"/>
            </a:xfrm>
            <a:custGeom>
              <a:rect b="b" l="l" r="r" t="t"/>
              <a:pathLst>
                <a:path extrusionOk="0" h="3252" w="3585">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
            <p:cNvSpPr/>
            <p:nvPr/>
          </p:nvSpPr>
          <p:spPr>
            <a:xfrm>
              <a:off x="1664925" y="1409050"/>
              <a:ext cx="45775" cy="41425"/>
            </a:xfrm>
            <a:custGeom>
              <a:rect b="b" l="l" r="r" t="t"/>
              <a:pathLst>
                <a:path extrusionOk="0" h="1657" w="1831">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 name="Google Shape;112;p2"/>
          <p:cNvGrpSpPr/>
          <p:nvPr/>
        </p:nvGrpSpPr>
        <p:grpSpPr>
          <a:xfrm>
            <a:off x="-64791" y="3334954"/>
            <a:ext cx="2438787" cy="1857515"/>
            <a:chOff x="-64791" y="3334954"/>
            <a:chExt cx="2438787" cy="1857515"/>
          </a:xfrm>
        </p:grpSpPr>
        <p:sp>
          <p:nvSpPr>
            <p:cNvPr id="113" name="Google Shape;113;p2"/>
            <p:cNvSpPr/>
            <p:nvPr/>
          </p:nvSpPr>
          <p:spPr>
            <a:xfrm>
              <a:off x="153233"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2"/>
            <p:cNvSpPr/>
            <p:nvPr/>
          </p:nvSpPr>
          <p:spPr>
            <a:xfrm>
              <a:off x="735872"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2"/>
            <p:cNvSpPr/>
            <p:nvPr/>
          </p:nvSpPr>
          <p:spPr>
            <a:xfrm>
              <a:off x="173449" y="4953367"/>
              <a:ext cx="527044" cy="101"/>
            </a:xfrm>
            <a:custGeom>
              <a:rect b="b" l="l" r="r" t="t"/>
              <a:pathLst>
                <a:path extrusionOk="0" fill="none" h="1" w="5214">
                  <a:moveTo>
                    <a:pt x="5214"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2"/>
            <p:cNvSpPr/>
            <p:nvPr/>
          </p:nvSpPr>
          <p:spPr>
            <a:xfrm>
              <a:off x="-26784" y="4811455"/>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2"/>
            <p:cNvSpPr/>
            <p:nvPr/>
          </p:nvSpPr>
          <p:spPr>
            <a:xfrm>
              <a:off x="1115" y="4735444"/>
              <a:ext cx="78642" cy="101"/>
            </a:xfrm>
            <a:custGeom>
              <a:rect b="b" l="l" r="r" t="t"/>
              <a:pathLst>
                <a:path extrusionOk="0" fill="none" h="1" w="778">
                  <a:moveTo>
                    <a:pt x="778"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2"/>
            <p:cNvSpPr/>
            <p:nvPr/>
          </p:nvSpPr>
          <p:spPr>
            <a:xfrm>
              <a:off x="811974" y="4755761"/>
              <a:ext cx="53372" cy="101"/>
            </a:xfrm>
            <a:custGeom>
              <a:rect b="b" l="l" r="r" t="t"/>
              <a:pathLst>
                <a:path extrusionOk="0" fill="none" h="1" w="528">
                  <a:moveTo>
                    <a:pt x="1" y="0"/>
                  </a:moveTo>
                  <a:lnTo>
                    <a:pt x="52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2"/>
            <p:cNvSpPr/>
            <p:nvPr/>
          </p:nvSpPr>
          <p:spPr>
            <a:xfrm>
              <a:off x="459715" y="5029378"/>
              <a:ext cx="101" cy="114116"/>
            </a:xfrm>
            <a:custGeom>
              <a:rect b="b" l="l" r="r" t="t"/>
              <a:pathLst>
                <a:path extrusionOk="0" fill="none" h="1129" w="1">
                  <a:moveTo>
                    <a:pt x="1" y="0"/>
                  </a:moveTo>
                  <a:lnTo>
                    <a:pt x="1" y="1128"/>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
            <p:cNvSpPr/>
            <p:nvPr/>
          </p:nvSpPr>
          <p:spPr>
            <a:xfrm>
              <a:off x="335585" y="5029378"/>
              <a:ext cx="101" cy="53268"/>
            </a:xfrm>
            <a:custGeom>
              <a:rect b="b" l="l" r="r" t="t"/>
              <a:pathLst>
                <a:path extrusionOk="0" fill="none" h="527" w="1">
                  <a:moveTo>
                    <a:pt x="1" y="0"/>
                  </a:moveTo>
                  <a:lnTo>
                    <a:pt x="1" y="5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2"/>
            <p:cNvSpPr/>
            <p:nvPr/>
          </p:nvSpPr>
          <p:spPr>
            <a:xfrm>
              <a:off x="244409"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2"/>
            <p:cNvSpPr/>
            <p:nvPr/>
          </p:nvSpPr>
          <p:spPr>
            <a:xfrm>
              <a:off x="611743"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2"/>
            <p:cNvSpPr/>
            <p:nvPr/>
          </p:nvSpPr>
          <p:spPr>
            <a:xfrm>
              <a:off x="535729" y="5029378"/>
              <a:ext cx="101" cy="63376"/>
            </a:xfrm>
            <a:custGeom>
              <a:rect b="b" l="l" r="r" t="t"/>
              <a:pathLst>
                <a:path extrusionOk="0" fill="none" h="627" w="1">
                  <a:moveTo>
                    <a:pt x="1" y="0"/>
                  </a:moveTo>
                  <a:lnTo>
                    <a:pt x="1" y="6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2"/>
            <p:cNvSpPr/>
            <p:nvPr/>
          </p:nvSpPr>
          <p:spPr>
            <a:xfrm flipH="1" rot="5400000">
              <a:off x="1339300" y="4319646"/>
              <a:ext cx="345501" cy="1400147"/>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
            <p:cNvSpPr/>
            <p:nvPr/>
          </p:nvSpPr>
          <p:spPr>
            <a:xfrm>
              <a:off x="201348" y="4418870"/>
              <a:ext cx="486510" cy="486486"/>
            </a:xfrm>
            <a:custGeom>
              <a:rect b="b" l="l" r="r" t="t"/>
              <a:pathLst>
                <a:path extrusionOk="0" fill="none" h="4813" w="4813">
                  <a:moveTo>
                    <a:pt x="0" y="0"/>
                  </a:moveTo>
                  <a:lnTo>
                    <a:pt x="4812" y="0"/>
                  </a:lnTo>
                  <a:lnTo>
                    <a:pt x="4812" y="4812"/>
                  </a:lnTo>
                  <a:lnTo>
                    <a:pt x="0" y="4812"/>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2"/>
            <p:cNvSpPr/>
            <p:nvPr/>
          </p:nvSpPr>
          <p:spPr>
            <a:xfrm>
              <a:off x="282416" y="4499934"/>
              <a:ext cx="324374" cy="324358"/>
            </a:xfrm>
            <a:custGeom>
              <a:rect b="b" l="l" r="r" t="t"/>
              <a:pathLst>
                <a:path extrusionOk="0" h="3209" w="3209">
                  <a:moveTo>
                    <a:pt x="0" y="0"/>
                  </a:moveTo>
                  <a:lnTo>
                    <a:pt x="0" y="3208"/>
                  </a:lnTo>
                  <a:lnTo>
                    <a:pt x="3208" y="3208"/>
                  </a:lnTo>
                  <a:lnTo>
                    <a:pt x="3208" y="0"/>
                  </a:lnTo>
                  <a:close/>
                </a:path>
              </a:pathLst>
            </a:custGeom>
            <a:solidFill>
              <a:schemeClr val="dk2"/>
            </a:solid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2"/>
            <p:cNvSpPr/>
            <p:nvPr/>
          </p:nvSpPr>
          <p:spPr>
            <a:xfrm>
              <a:off x="153233" y="4388445"/>
              <a:ext cx="101" cy="527018"/>
            </a:xfrm>
            <a:custGeom>
              <a:rect b="b" l="l" r="r" t="t"/>
              <a:pathLst>
                <a:path extrusionOk="0" fill="none" h="5214" w="1">
                  <a:moveTo>
                    <a:pt x="0" y="5213"/>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2"/>
            <p:cNvSpPr/>
            <p:nvPr/>
          </p:nvSpPr>
          <p:spPr>
            <a:xfrm>
              <a:off x="153233"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2"/>
            <p:cNvSpPr/>
            <p:nvPr/>
          </p:nvSpPr>
          <p:spPr>
            <a:xfrm>
              <a:off x="191139" y="4370656"/>
              <a:ext cx="527145" cy="101"/>
            </a:xfrm>
            <a:custGeom>
              <a:rect b="b" l="l" r="r" t="t"/>
              <a:pathLst>
                <a:path extrusionOk="0" fill="none" h="1" w="5215">
                  <a:moveTo>
                    <a:pt x="1" y="1"/>
                  </a:moveTo>
                  <a:lnTo>
                    <a:pt x="5214"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
            <p:cNvSpPr/>
            <p:nvPr/>
          </p:nvSpPr>
          <p:spPr>
            <a:xfrm>
              <a:off x="735872"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2"/>
            <p:cNvSpPr/>
            <p:nvPr/>
          </p:nvSpPr>
          <p:spPr>
            <a:xfrm>
              <a:off x="735872" y="4406134"/>
              <a:ext cx="101" cy="527018"/>
            </a:xfrm>
            <a:custGeom>
              <a:rect b="b" l="l" r="r" t="t"/>
              <a:pathLst>
                <a:path extrusionOk="0" fill="none" h="5214" w="1">
                  <a:moveTo>
                    <a:pt x="0" y="1"/>
                  </a:moveTo>
                  <a:lnTo>
                    <a:pt x="0" y="5214"/>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2"/>
            <p:cNvSpPr/>
            <p:nvPr/>
          </p:nvSpPr>
          <p:spPr>
            <a:xfrm>
              <a:off x="79746" y="4297273"/>
              <a:ext cx="732242" cy="729678"/>
            </a:xfrm>
            <a:custGeom>
              <a:rect b="b" l="l" r="r" t="t"/>
              <a:pathLst>
                <a:path extrusionOk="0" fill="none" h="7219" w="7244">
                  <a:moveTo>
                    <a:pt x="0" y="0"/>
                  </a:moveTo>
                  <a:lnTo>
                    <a:pt x="7243" y="0"/>
                  </a:lnTo>
                  <a:lnTo>
                    <a:pt x="7243" y="7218"/>
                  </a:lnTo>
                  <a:lnTo>
                    <a:pt x="0" y="7218"/>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2"/>
            <p:cNvSpPr/>
            <p:nvPr/>
          </p:nvSpPr>
          <p:spPr>
            <a:xfrm>
              <a:off x="331917" y="3334954"/>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4" name="Google Shape;134;p2"/>
            <p:cNvCxnSpPr/>
            <p:nvPr/>
          </p:nvCxnSpPr>
          <p:spPr>
            <a:xfrm rot="10800000">
              <a:off x="432450" y="3536025"/>
              <a:ext cx="0" cy="764700"/>
            </a:xfrm>
            <a:prstGeom prst="straightConnector1">
              <a:avLst/>
            </a:prstGeom>
            <a:noFill/>
            <a:ln cap="flat" cmpd="sng" w="19050">
              <a:solidFill>
                <a:schemeClr val="accent2"/>
              </a:solidFill>
              <a:prstDash val="solid"/>
              <a:round/>
              <a:headEnd len="med" w="med" type="none"/>
              <a:tailEnd len="med" w="med" type="none"/>
            </a:ln>
          </p:spPr>
        </p:cxnSp>
        <p:sp>
          <p:nvSpPr>
            <p:cNvPr id="135" name="Google Shape;135;p2"/>
            <p:cNvSpPr/>
            <p:nvPr/>
          </p:nvSpPr>
          <p:spPr>
            <a:xfrm>
              <a:off x="553421" y="3371325"/>
              <a:ext cx="163326" cy="921005"/>
            </a:xfrm>
            <a:custGeom>
              <a:rect b="b" l="l" r="r" t="t"/>
              <a:pathLst>
                <a:path extrusionOk="0" fill="none" h="5515" w="978">
                  <a:moveTo>
                    <a:pt x="0" y="5514"/>
                  </a:moveTo>
                  <a:lnTo>
                    <a:pt x="0" y="3509"/>
                  </a:lnTo>
                  <a:lnTo>
                    <a:pt x="977" y="2532"/>
                  </a:lnTo>
                  <a:lnTo>
                    <a:pt x="97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2"/>
            <p:cNvSpPr/>
            <p:nvPr/>
          </p:nvSpPr>
          <p:spPr>
            <a:xfrm>
              <a:off x="133388" y="3392200"/>
              <a:ext cx="222110" cy="900130"/>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2"/>
            <p:cNvSpPr/>
            <p:nvPr/>
          </p:nvSpPr>
          <p:spPr>
            <a:xfrm>
              <a:off x="279842" y="3919750"/>
              <a:ext cx="167" cy="372577"/>
            </a:xfrm>
            <a:custGeom>
              <a:rect b="b" l="l" r="r" t="t"/>
              <a:pathLst>
                <a:path extrusionOk="0" fill="none" h="2231" w="1">
                  <a:moveTo>
                    <a:pt x="1" y="2231"/>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
            <p:cNvSpPr/>
            <p:nvPr/>
          </p:nvSpPr>
          <p:spPr>
            <a:xfrm>
              <a:off x="647217" y="3919750"/>
              <a:ext cx="167" cy="372577"/>
            </a:xfrm>
            <a:custGeom>
              <a:rect b="b" l="l" r="r" t="t"/>
              <a:pathLst>
                <a:path extrusionOk="0" fill="none" h="2231" w="1">
                  <a:moveTo>
                    <a:pt x="0" y="2231"/>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2"/>
            <p:cNvSpPr/>
            <p:nvPr/>
          </p:nvSpPr>
          <p:spPr>
            <a:xfrm>
              <a:off x="-64791" y="4659535"/>
              <a:ext cx="144548" cy="101"/>
            </a:xfrm>
            <a:custGeom>
              <a:rect b="b" l="l" r="r" t="t"/>
              <a:pathLst>
                <a:path extrusionOk="0" fill="none" h="1" w="1430">
                  <a:moveTo>
                    <a:pt x="1430"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
            <p:cNvSpPr/>
            <p:nvPr/>
          </p:nvSpPr>
          <p:spPr>
            <a:xfrm>
              <a:off x="11223" y="4537939"/>
              <a:ext cx="68534" cy="101"/>
            </a:xfrm>
            <a:custGeom>
              <a:rect b="b" l="l" r="r" t="t"/>
              <a:pathLst>
                <a:path extrusionOk="0" fill="none" h="1" w="678">
                  <a:moveTo>
                    <a:pt x="678"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 name="Google Shape;141;p2"/>
            <p:cNvSpPr/>
            <p:nvPr/>
          </p:nvSpPr>
          <p:spPr>
            <a:xfrm>
              <a:off x="-26784" y="4444139"/>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2"/>
            <p:cNvSpPr/>
            <p:nvPr/>
          </p:nvSpPr>
          <p:spPr>
            <a:xfrm>
              <a:off x="811974" y="4479617"/>
              <a:ext cx="83696" cy="101"/>
            </a:xfrm>
            <a:custGeom>
              <a:rect b="b" l="l" r="r" t="t"/>
              <a:pathLst>
                <a:path extrusionOk="0" fill="none" h="1" w="828">
                  <a:moveTo>
                    <a:pt x="1" y="1"/>
                  </a:moveTo>
                  <a:lnTo>
                    <a:pt x="828"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2"/>
            <p:cNvSpPr/>
            <p:nvPr/>
          </p:nvSpPr>
          <p:spPr>
            <a:xfrm>
              <a:off x="811974" y="4555627"/>
              <a:ext cx="63480" cy="101"/>
            </a:xfrm>
            <a:custGeom>
              <a:rect b="b" l="l" r="r" t="t"/>
              <a:pathLst>
                <a:path extrusionOk="0" fill="none" h="1" w="628">
                  <a:moveTo>
                    <a:pt x="1" y="1"/>
                  </a:moveTo>
                  <a:lnTo>
                    <a:pt x="627"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
            <p:cNvSpPr/>
            <p:nvPr/>
          </p:nvSpPr>
          <p:spPr>
            <a:xfrm rot="5400000">
              <a:off x="2172928" y="4531170"/>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5" name="Google Shape;145;p2"/>
            <p:cNvCxnSpPr/>
            <p:nvPr/>
          </p:nvCxnSpPr>
          <p:spPr>
            <a:xfrm>
              <a:off x="809451" y="4631704"/>
              <a:ext cx="1366200" cy="0"/>
            </a:xfrm>
            <a:prstGeom prst="straightConnector1">
              <a:avLst/>
            </a:prstGeom>
            <a:noFill/>
            <a:ln cap="flat" cmpd="sng" w="19050">
              <a:solidFill>
                <a:schemeClr val="accent2"/>
              </a:solidFill>
              <a:prstDash val="solid"/>
              <a:round/>
              <a:headEnd len="med" w="med" type="none"/>
              <a:tailEnd len="med" w="med" type="none"/>
            </a:ln>
          </p:spPr>
        </p:cxnSp>
      </p:grpSp>
      <p:grpSp>
        <p:nvGrpSpPr>
          <p:cNvPr id="146" name="Google Shape;146;p2"/>
          <p:cNvGrpSpPr/>
          <p:nvPr/>
        </p:nvGrpSpPr>
        <p:grpSpPr>
          <a:xfrm>
            <a:off x="5266248" y="4230494"/>
            <a:ext cx="3157758" cy="296582"/>
            <a:chOff x="5266248" y="4230494"/>
            <a:chExt cx="3157758" cy="296582"/>
          </a:xfrm>
        </p:grpSpPr>
        <p:sp>
          <p:nvSpPr>
            <p:cNvPr id="147" name="Google Shape;147;p2"/>
            <p:cNvSpPr/>
            <p:nvPr/>
          </p:nvSpPr>
          <p:spPr>
            <a:xfrm>
              <a:off x="5266248"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2"/>
            <p:cNvSpPr/>
            <p:nvPr/>
          </p:nvSpPr>
          <p:spPr>
            <a:xfrm>
              <a:off x="5459599"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2"/>
            <p:cNvSpPr/>
            <p:nvPr/>
          </p:nvSpPr>
          <p:spPr>
            <a:xfrm>
              <a:off x="5649735"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2"/>
            <p:cNvSpPr/>
            <p:nvPr/>
          </p:nvSpPr>
          <p:spPr>
            <a:xfrm>
              <a:off x="5839743"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2"/>
            <p:cNvSpPr/>
            <p:nvPr/>
          </p:nvSpPr>
          <p:spPr>
            <a:xfrm>
              <a:off x="6029880"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2"/>
            <p:cNvSpPr/>
            <p:nvPr/>
          </p:nvSpPr>
          <p:spPr>
            <a:xfrm>
              <a:off x="6220016" y="4230494"/>
              <a:ext cx="106446" cy="296582"/>
            </a:xfrm>
            <a:custGeom>
              <a:rect b="b" l="l" r="r" t="t"/>
              <a:pathLst>
                <a:path extrusionOk="0" h="2307" w="828">
                  <a:moveTo>
                    <a:pt x="0" y="0"/>
                  </a:moveTo>
                  <a:lnTo>
                    <a:pt x="0" y="2306"/>
                  </a:lnTo>
                  <a:lnTo>
                    <a:pt x="827" y="2306"/>
                  </a:lnTo>
                  <a:lnTo>
                    <a:pt x="8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2"/>
            <p:cNvSpPr/>
            <p:nvPr/>
          </p:nvSpPr>
          <p:spPr>
            <a:xfrm>
              <a:off x="6413238"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
            <p:cNvSpPr/>
            <p:nvPr/>
          </p:nvSpPr>
          <p:spPr>
            <a:xfrm>
              <a:off x="6603375"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2"/>
            <p:cNvSpPr/>
            <p:nvPr/>
          </p:nvSpPr>
          <p:spPr>
            <a:xfrm>
              <a:off x="6793511"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2"/>
            <p:cNvSpPr/>
            <p:nvPr/>
          </p:nvSpPr>
          <p:spPr>
            <a:xfrm>
              <a:off x="698364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2"/>
            <p:cNvSpPr/>
            <p:nvPr/>
          </p:nvSpPr>
          <p:spPr>
            <a:xfrm>
              <a:off x="7176870"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2"/>
            <p:cNvSpPr/>
            <p:nvPr/>
          </p:nvSpPr>
          <p:spPr>
            <a:xfrm>
              <a:off x="7367006"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2"/>
            <p:cNvSpPr/>
            <p:nvPr/>
          </p:nvSpPr>
          <p:spPr>
            <a:xfrm>
              <a:off x="7557143"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2"/>
            <p:cNvSpPr/>
            <p:nvPr/>
          </p:nvSpPr>
          <p:spPr>
            <a:xfrm>
              <a:off x="774715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2"/>
            <p:cNvSpPr/>
            <p:nvPr/>
          </p:nvSpPr>
          <p:spPr>
            <a:xfrm>
              <a:off x="794050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2"/>
            <p:cNvSpPr/>
            <p:nvPr/>
          </p:nvSpPr>
          <p:spPr>
            <a:xfrm>
              <a:off x="813063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2"/>
            <p:cNvSpPr/>
            <p:nvPr/>
          </p:nvSpPr>
          <p:spPr>
            <a:xfrm>
              <a:off x="8320774"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4" name="Google Shape;164;p2"/>
          <p:cNvSpPr txBox="1"/>
          <p:nvPr>
            <p:ph type="ctrTitle"/>
          </p:nvPr>
        </p:nvSpPr>
        <p:spPr>
          <a:xfrm>
            <a:off x="1009200" y="1741047"/>
            <a:ext cx="7125600" cy="1147200"/>
          </a:xfrm>
          <a:prstGeom prst="rect">
            <a:avLst/>
          </a:prstGeom>
        </p:spPr>
        <p:txBody>
          <a:bodyPr anchorCtr="0" anchor="ctr" bIns="0" lIns="0" spcFirstLastPara="1" rIns="0" wrap="square" tIns="0">
            <a:noAutofit/>
          </a:bodyPr>
          <a:lstStyle>
            <a:lvl1pPr lvl="0" algn="ctr">
              <a:spcBef>
                <a:spcPts val="0"/>
              </a:spcBef>
              <a:spcAft>
                <a:spcPts val="0"/>
              </a:spcAft>
              <a:buSzPts val="5200"/>
              <a:buNone/>
              <a:defRPr sz="6100">
                <a:solidFill>
                  <a:srgbClr val="FFFFFF"/>
                </a:solidFill>
                <a:latin typeface="Bebas Neue"/>
                <a:ea typeface="Bebas Neue"/>
                <a:cs typeface="Bebas Neue"/>
                <a:sym typeface="Bebas Neu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65" name="Google Shape;165;p2"/>
          <p:cNvSpPr txBox="1"/>
          <p:nvPr>
            <p:ph idx="1" type="subTitle"/>
          </p:nvPr>
        </p:nvSpPr>
        <p:spPr>
          <a:xfrm>
            <a:off x="1009200" y="2888246"/>
            <a:ext cx="7125600" cy="514200"/>
          </a:xfrm>
          <a:prstGeom prst="rect">
            <a:avLst/>
          </a:prstGeom>
        </p:spPr>
        <p:txBody>
          <a:bodyPr anchorCtr="0" anchor="ctr" bIns="0" lIns="0" spcFirstLastPara="1" rIns="0" wrap="square" tIns="0">
            <a:noAutofit/>
          </a:bodyPr>
          <a:lstStyle>
            <a:lvl1pPr lvl="0" algn="ctr">
              <a:lnSpc>
                <a:spcPct val="100000"/>
              </a:lnSpc>
              <a:spcBef>
                <a:spcPts val="0"/>
              </a:spcBef>
              <a:spcAft>
                <a:spcPts val="0"/>
              </a:spcAft>
              <a:buSzPts val="2800"/>
              <a:buNone/>
              <a:defRPr sz="2800">
                <a:solidFill>
                  <a:srgbClr val="00F4AD"/>
                </a:solidFill>
                <a:latin typeface="Roboto"/>
                <a:ea typeface="Roboto"/>
                <a:cs typeface="Roboto"/>
                <a:sym typeface="Roboto"/>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grpSp>
        <p:nvGrpSpPr>
          <p:cNvPr id="166" name="Google Shape;166;p2"/>
          <p:cNvGrpSpPr/>
          <p:nvPr/>
        </p:nvGrpSpPr>
        <p:grpSpPr>
          <a:xfrm>
            <a:off x="207789" y="1295745"/>
            <a:ext cx="552301" cy="552301"/>
            <a:chOff x="1387350" y="1218075"/>
            <a:chExt cx="209300" cy="209300"/>
          </a:xfrm>
        </p:grpSpPr>
        <p:sp>
          <p:nvSpPr>
            <p:cNvPr id="167" name="Google Shape;167;p2"/>
            <p:cNvSpPr/>
            <p:nvPr/>
          </p:nvSpPr>
          <p:spPr>
            <a:xfrm>
              <a:off x="1387350" y="1218075"/>
              <a:ext cx="209300" cy="209300"/>
            </a:xfrm>
            <a:custGeom>
              <a:rect b="b" l="l" r="r" t="t"/>
              <a:pathLst>
                <a:path extrusionOk="0" h="8372" w="8372">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2"/>
            <p:cNvSpPr/>
            <p:nvPr/>
          </p:nvSpPr>
          <p:spPr>
            <a:xfrm>
              <a:off x="1387350" y="1218075"/>
              <a:ext cx="209300" cy="209300"/>
            </a:xfrm>
            <a:custGeom>
              <a:rect b="b" l="l" r="r" t="t"/>
              <a:pathLst>
                <a:path extrusionOk="0" fill="none" h="8372" w="8372">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2"/>
            <p:cNvSpPr/>
            <p:nvPr/>
          </p:nvSpPr>
          <p:spPr>
            <a:xfrm>
              <a:off x="1431850" y="1262550"/>
              <a:ext cx="120325" cy="120325"/>
            </a:xfrm>
            <a:custGeom>
              <a:rect b="b" l="l" r="r" t="t"/>
              <a:pathLst>
                <a:path extrusionOk="0" h="4813" w="4813">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2"/>
            <p:cNvSpPr/>
            <p:nvPr/>
          </p:nvSpPr>
          <p:spPr>
            <a:xfrm>
              <a:off x="1451275" y="1281975"/>
              <a:ext cx="81475" cy="81475"/>
            </a:xfrm>
            <a:custGeom>
              <a:rect b="b" l="l" r="r" t="t"/>
              <a:pathLst>
                <a:path extrusionOk="0" fill="none" h="3259" w="3259">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cap="flat" cmpd="sng" w="9525">
              <a:solidFill>
                <a:schemeClr val="dk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757" name="Shape 757"/>
        <p:cNvGrpSpPr/>
        <p:nvPr/>
      </p:nvGrpSpPr>
      <p:grpSpPr>
        <a:xfrm>
          <a:off x="0" y="0"/>
          <a:ext cx="0" cy="0"/>
          <a:chOff x="0" y="0"/>
          <a:chExt cx="0" cy="0"/>
        </a:xfrm>
      </p:grpSpPr>
      <p:grpSp>
        <p:nvGrpSpPr>
          <p:cNvPr id="758" name="Google Shape;758;p11"/>
          <p:cNvGrpSpPr/>
          <p:nvPr/>
        </p:nvGrpSpPr>
        <p:grpSpPr>
          <a:xfrm>
            <a:off x="5266248" y="4568869"/>
            <a:ext cx="3157758" cy="296582"/>
            <a:chOff x="5266248" y="4230494"/>
            <a:chExt cx="3157758" cy="296582"/>
          </a:xfrm>
        </p:grpSpPr>
        <p:sp>
          <p:nvSpPr>
            <p:cNvPr id="759" name="Google Shape;759;p11"/>
            <p:cNvSpPr/>
            <p:nvPr/>
          </p:nvSpPr>
          <p:spPr>
            <a:xfrm>
              <a:off x="5266248"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 name="Google Shape;760;p11"/>
            <p:cNvSpPr/>
            <p:nvPr/>
          </p:nvSpPr>
          <p:spPr>
            <a:xfrm>
              <a:off x="5459599"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11"/>
            <p:cNvSpPr/>
            <p:nvPr/>
          </p:nvSpPr>
          <p:spPr>
            <a:xfrm>
              <a:off x="5649735"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11"/>
            <p:cNvSpPr/>
            <p:nvPr/>
          </p:nvSpPr>
          <p:spPr>
            <a:xfrm>
              <a:off x="5839743"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11"/>
            <p:cNvSpPr/>
            <p:nvPr/>
          </p:nvSpPr>
          <p:spPr>
            <a:xfrm>
              <a:off x="6029880"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11"/>
            <p:cNvSpPr/>
            <p:nvPr/>
          </p:nvSpPr>
          <p:spPr>
            <a:xfrm>
              <a:off x="6220016" y="4230494"/>
              <a:ext cx="106446" cy="296582"/>
            </a:xfrm>
            <a:custGeom>
              <a:rect b="b" l="l" r="r" t="t"/>
              <a:pathLst>
                <a:path extrusionOk="0" h="2307" w="828">
                  <a:moveTo>
                    <a:pt x="0" y="0"/>
                  </a:moveTo>
                  <a:lnTo>
                    <a:pt x="0" y="2306"/>
                  </a:lnTo>
                  <a:lnTo>
                    <a:pt x="827" y="2306"/>
                  </a:lnTo>
                  <a:lnTo>
                    <a:pt x="8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11"/>
            <p:cNvSpPr/>
            <p:nvPr/>
          </p:nvSpPr>
          <p:spPr>
            <a:xfrm>
              <a:off x="6413238"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 name="Google Shape;766;p11"/>
            <p:cNvSpPr/>
            <p:nvPr/>
          </p:nvSpPr>
          <p:spPr>
            <a:xfrm>
              <a:off x="6603375"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11"/>
            <p:cNvSpPr/>
            <p:nvPr/>
          </p:nvSpPr>
          <p:spPr>
            <a:xfrm>
              <a:off x="6793511"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 name="Google Shape;768;p11"/>
            <p:cNvSpPr/>
            <p:nvPr/>
          </p:nvSpPr>
          <p:spPr>
            <a:xfrm>
              <a:off x="698364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 name="Google Shape;769;p11"/>
            <p:cNvSpPr/>
            <p:nvPr/>
          </p:nvSpPr>
          <p:spPr>
            <a:xfrm>
              <a:off x="7176870"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11"/>
            <p:cNvSpPr/>
            <p:nvPr/>
          </p:nvSpPr>
          <p:spPr>
            <a:xfrm>
              <a:off x="7367006"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11"/>
            <p:cNvSpPr/>
            <p:nvPr/>
          </p:nvSpPr>
          <p:spPr>
            <a:xfrm>
              <a:off x="7557143"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11"/>
            <p:cNvSpPr/>
            <p:nvPr/>
          </p:nvSpPr>
          <p:spPr>
            <a:xfrm>
              <a:off x="774715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11"/>
            <p:cNvSpPr/>
            <p:nvPr/>
          </p:nvSpPr>
          <p:spPr>
            <a:xfrm>
              <a:off x="794050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11"/>
            <p:cNvSpPr/>
            <p:nvPr/>
          </p:nvSpPr>
          <p:spPr>
            <a:xfrm>
              <a:off x="813063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11"/>
            <p:cNvSpPr/>
            <p:nvPr/>
          </p:nvSpPr>
          <p:spPr>
            <a:xfrm>
              <a:off x="8320774"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11"/>
          <p:cNvGrpSpPr/>
          <p:nvPr/>
        </p:nvGrpSpPr>
        <p:grpSpPr>
          <a:xfrm>
            <a:off x="-364925" y="-1720950"/>
            <a:ext cx="9644000" cy="3383025"/>
            <a:chOff x="-364925" y="-1720950"/>
            <a:chExt cx="9644000" cy="3383025"/>
          </a:xfrm>
        </p:grpSpPr>
        <p:grpSp>
          <p:nvGrpSpPr>
            <p:cNvPr id="777" name="Google Shape;777;p11"/>
            <p:cNvGrpSpPr/>
            <p:nvPr/>
          </p:nvGrpSpPr>
          <p:grpSpPr>
            <a:xfrm flipH="1">
              <a:off x="-364925" y="-1720950"/>
              <a:ext cx="7767703" cy="3383025"/>
              <a:chOff x="24125" y="294775"/>
              <a:chExt cx="7767703" cy="3383025"/>
            </a:xfrm>
          </p:grpSpPr>
          <p:sp>
            <p:nvSpPr>
              <p:cNvPr id="778" name="Google Shape;778;p11"/>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11"/>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11"/>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11"/>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11"/>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11"/>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11"/>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11"/>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11"/>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11"/>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11"/>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11"/>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11"/>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11"/>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11"/>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11"/>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11"/>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11"/>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11"/>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11"/>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11"/>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11"/>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11"/>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11"/>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11"/>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11"/>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11"/>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11"/>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11"/>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11"/>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11"/>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11"/>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11"/>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11"/>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11"/>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11"/>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11"/>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11"/>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11"/>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11"/>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11"/>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11"/>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11"/>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11"/>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11"/>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11"/>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11"/>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11"/>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11"/>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11"/>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 name="Google Shape;828;p11"/>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 name="Google Shape;829;p11"/>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11"/>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11"/>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11"/>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11"/>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11"/>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11"/>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 name="Google Shape;836;p11"/>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 name="Google Shape;837;p11"/>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11"/>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11"/>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11"/>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11"/>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11"/>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11"/>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11"/>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 name="Google Shape;845;p11"/>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 name="Google Shape;846;p11"/>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11"/>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 name="Google Shape;848;p11"/>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 name="Google Shape;849;p11"/>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11"/>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 name="Google Shape;851;p11"/>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 name="Google Shape;852;p11"/>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 name="Google Shape;853;p11"/>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11"/>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11"/>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11"/>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11"/>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11"/>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11"/>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11"/>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11"/>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11"/>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11"/>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11"/>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11"/>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11"/>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11"/>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11"/>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11"/>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11"/>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11"/>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872" name="Google Shape;872;p11"/>
            <p:cNvCxnSpPr/>
            <p:nvPr/>
          </p:nvCxnSpPr>
          <p:spPr>
            <a:xfrm>
              <a:off x="7315575" y="705500"/>
              <a:ext cx="1963500" cy="0"/>
            </a:xfrm>
            <a:prstGeom prst="straightConnector1">
              <a:avLst/>
            </a:prstGeom>
            <a:noFill/>
            <a:ln cap="flat" cmpd="sng" w="19050">
              <a:solidFill>
                <a:schemeClr val="accent1"/>
              </a:solidFill>
              <a:prstDash val="solid"/>
              <a:round/>
              <a:headEnd len="med" w="med" type="none"/>
              <a:tailEnd len="med" w="med" type="none"/>
            </a:ln>
          </p:spPr>
        </p:cxnSp>
      </p:grpSp>
      <p:sp>
        <p:nvSpPr>
          <p:cNvPr id="873" name="Google Shape;873;p11"/>
          <p:cNvSpPr txBox="1"/>
          <p:nvPr>
            <p:ph hasCustomPrompt="1" type="title"/>
          </p:nvPr>
        </p:nvSpPr>
        <p:spPr>
          <a:xfrm>
            <a:off x="311700" y="1106125"/>
            <a:ext cx="8520600" cy="1963500"/>
          </a:xfrm>
          <a:prstGeom prst="rect">
            <a:avLst/>
          </a:prstGeom>
        </p:spPr>
        <p:txBody>
          <a:bodyPr anchorCtr="0" anchor="b" bIns="0" lIns="0" spcFirstLastPara="1" rIns="0" wrap="square" tIns="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874" name="Google Shape;874;p11"/>
          <p:cNvSpPr txBox="1"/>
          <p:nvPr>
            <p:ph idx="1" type="subTitle"/>
          </p:nvPr>
        </p:nvSpPr>
        <p:spPr>
          <a:xfrm>
            <a:off x="2549400" y="2893950"/>
            <a:ext cx="4045200" cy="12351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sz="21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875" name="Shape 875"/>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
  <p:cSld name="CUSTOM">
    <p:spTree>
      <p:nvGrpSpPr>
        <p:cNvPr id="876" name="Shape 876"/>
        <p:cNvGrpSpPr/>
        <p:nvPr/>
      </p:nvGrpSpPr>
      <p:grpSpPr>
        <a:xfrm>
          <a:off x="0" y="0"/>
          <a:ext cx="0" cy="0"/>
          <a:chOff x="0" y="0"/>
          <a:chExt cx="0" cy="0"/>
        </a:xfrm>
      </p:grpSpPr>
      <p:grpSp>
        <p:nvGrpSpPr>
          <p:cNvPr id="877" name="Google Shape;877;p13"/>
          <p:cNvGrpSpPr/>
          <p:nvPr/>
        </p:nvGrpSpPr>
        <p:grpSpPr>
          <a:xfrm>
            <a:off x="392675" y="1621008"/>
            <a:ext cx="3009700" cy="1564192"/>
            <a:chOff x="392675" y="1513033"/>
            <a:chExt cx="3009700" cy="1564192"/>
          </a:xfrm>
        </p:grpSpPr>
        <p:sp>
          <p:nvSpPr>
            <p:cNvPr id="878" name="Google Shape;878;p13"/>
            <p:cNvSpPr/>
            <p:nvPr/>
          </p:nvSpPr>
          <p:spPr>
            <a:xfrm>
              <a:off x="878255" y="1659206"/>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13"/>
            <p:cNvSpPr/>
            <p:nvPr/>
          </p:nvSpPr>
          <p:spPr>
            <a:xfrm>
              <a:off x="820418"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13"/>
            <p:cNvSpPr/>
            <p:nvPr/>
          </p:nvSpPr>
          <p:spPr>
            <a:xfrm>
              <a:off x="820418" y="1622632"/>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13"/>
            <p:cNvSpPr/>
            <p:nvPr/>
          </p:nvSpPr>
          <p:spPr>
            <a:xfrm>
              <a:off x="820418"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13"/>
            <p:cNvSpPr/>
            <p:nvPr/>
          </p:nvSpPr>
          <p:spPr>
            <a:xfrm>
              <a:off x="865983" y="1601247"/>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13"/>
            <p:cNvSpPr/>
            <p:nvPr/>
          </p:nvSpPr>
          <p:spPr>
            <a:xfrm>
              <a:off x="1520782"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13"/>
            <p:cNvSpPr/>
            <p:nvPr/>
          </p:nvSpPr>
          <p:spPr>
            <a:xfrm>
              <a:off x="1520782" y="1643896"/>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13"/>
            <p:cNvSpPr/>
            <p:nvPr/>
          </p:nvSpPr>
          <p:spPr>
            <a:xfrm>
              <a:off x="1520782"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13"/>
            <p:cNvSpPr/>
            <p:nvPr/>
          </p:nvSpPr>
          <p:spPr>
            <a:xfrm>
              <a:off x="844719" y="2301733"/>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13"/>
            <p:cNvSpPr/>
            <p:nvPr/>
          </p:nvSpPr>
          <p:spPr>
            <a:xfrm>
              <a:off x="732082" y="1513033"/>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88" name="Google Shape;888;p13"/>
            <p:cNvCxnSpPr/>
            <p:nvPr/>
          </p:nvCxnSpPr>
          <p:spPr>
            <a:xfrm>
              <a:off x="1612275" y="1922650"/>
              <a:ext cx="1790100" cy="0"/>
            </a:xfrm>
            <a:prstGeom prst="straightConnector1">
              <a:avLst/>
            </a:prstGeom>
            <a:noFill/>
            <a:ln cap="flat" cmpd="sng" w="9525">
              <a:solidFill>
                <a:schemeClr val="dk2"/>
              </a:solidFill>
              <a:prstDash val="solid"/>
              <a:round/>
              <a:headEnd len="med" w="med" type="none"/>
              <a:tailEnd len="med" w="med" type="oval"/>
            </a:ln>
          </p:spPr>
        </p:cxnSp>
        <p:sp>
          <p:nvSpPr>
            <p:cNvPr id="889" name="Google Shape;889;p13"/>
            <p:cNvSpPr/>
            <p:nvPr/>
          </p:nvSpPr>
          <p:spPr>
            <a:xfrm>
              <a:off x="636097" y="2039765"/>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13"/>
            <p:cNvSpPr/>
            <p:nvPr/>
          </p:nvSpPr>
          <p:spPr>
            <a:xfrm>
              <a:off x="642173" y="1802341"/>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13"/>
            <p:cNvSpPr/>
            <p:nvPr/>
          </p:nvSpPr>
          <p:spPr>
            <a:xfrm>
              <a:off x="596487" y="1689583"/>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 name="Google Shape;892;p13"/>
            <p:cNvGrpSpPr/>
            <p:nvPr/>
          </p:nvGrpSpPr>
          <p:grpSpPr>
            <a:xfrm>
              <a:off x="392675" y="1922525"/>
              <a:ext cx="336300" cy="1154701"/>
              <a:chOff x="392675" y="1955343"/>
              <a:chExt cx="336300" cy="1116300"/>
            </a:xfrm>
          </p:grpSpPr>
          <p:cxnSp>
            <p:nvCxnSpPr>
              <p:cNvPr id="893" name="Google Shape;893;p13"/>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894" name="Google Shape;894;p13"/>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cxnSp>
            <p:nvCxnSpPr>
              <p:cNvPr id="895" name="Google Shape;895;p13"/>
              <p:cNvCxnSpPr/>
              <p:nvPr/>
            </p:nvCxnSpPr>
            <p:spPr>
              <a:xfrm>
                <a:off x="392675" y="1955464"/>
                <a:ext cx="336300" cy="0"/>
              </a:xfrm>
              <a:prstGeom prst="straightConnector1">
                <a:avLst/>
              </a:prstGeom>
              <a:noFill/>
              <a:ln cap="flat" cmpd="sng" w="9525">
                <a:solidFill>
                  <a:schemeClr val="dk2"/>
                </a:solidFill>
                <a:prstDash val="solid"/>
                <a:round/>
                <a:headEnd len="med" w="med" type="oval"/>
                <a:tailEnd len="med" w="med" type="none"/>
              </a:ln>
            </p:spPr>
          </p:cxnSp>
        </p:grpSp>
        <p:sp>
          <p:nvSpPr>
            <p:cNvPr id="896" name="Google Shape;896;p13"/>
            <p:cNvSpPr/>
            <p:nvPr/>
          </p:nvSpPr>
          <p:spPr>
            <a:xfrm>
              <a:off x="1615281" y="2064188"/>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13"/>
            <p:cNvSpPr/>
            <p:nvPr/>
          </p:nvSpPr>
          <p:spPr>
            <a:xfrm>
              <a:off x="1612256" y="2173787"/>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13"/>
            <p:cNvSpPr/>
            <p:nvPr/>
          </p:nvSpPr>
          <p:spPr>
            <a:xfrm>
              <a:off x="1612144" y="1732231"/>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13"/>
            <p:cNvSpPr/>
            <p:nvPr/>
          </p:nvSpPr>
          <p:spPr>
            <a:xfrm>
              <a:off x="1612156" y="1823604"/>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 name="Google Shape;900;p13"/>
          <p:cNvGrpSpPr/>
          <p:nvPr/>
        </p:nvGrpSpPr>
        <p:grpSpPr>
          <a:xfrm>
            <a:off x="3363525" y="1622521"/>
            <a:ext cx="3042600" cy="1562680"/>
            <a:chOff x="3363525" y="1622521"/>
            <a:chExt cx="3042600" cy="1562680"/>
          </a:xfrm>
        </p:grpSpPr>
        <p:grpSp>
          <p:nvGrpSpPr>
            <p:cNvPr id="901" name="Google Shape;901;p13"/>
            <p:cNvGrpSpPr/>
            <p:nvPr/>
          </p:nvGrpSpPr>
          <p:grpSpPr>
            <a:xfrm>
              <a:off x="3363525" y="1622521"/>
              <a:ext cx="3042600" cy="877163"/>
              <a:chOff x="3363525" y="1503696"/>
              <a:chExt cx="3042600" cy="877163"/>
            </a:xfrm>
          </p:grpSpPr>
          <p:sp>
            <p:nvSpPr>
              <p:cNvPr id="902" name="Google Shape;902;p13"/>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13"/>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13"/>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13"/>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13"/>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13"/>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13"/>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13"/>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13"/>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13"/>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13"/>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13"/>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13"/>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15" name="Google Shape;915;p13"/>
              <p:cNvCxnSpPr/>
              <p:nvPr/>
            </p:nvCxnSpPr>
            <p:spPr>
              <a:xfrm>
                <a:off x="3363525" y="1913003"/>
                <a:ext cx="315600" cy="0"/>
              </a:xfrm>
              <a:prstGeom prst="straightConnector1">
                <a:avLst/>
              </a:prstGeom>
              <a:noFill/>
              <a:ln cap="flat" cmpd="sng" w="9525">
                <a:solidFill>
                  <a:schemeClr val="dk2"/>
                </a:solidFill>
                <a:prstDash val="solid"/>
                <a:round/>
                <a:headEnd len="med" w="med" type="none"/>
                <a:tailEnd len="med" w="med" type="none"/>
              </a:ln>
            </p:spPr>
          </p:cxnSp>
          <p:sp>
            <p:nvSpPr>
              <p:cNvPr id="916" name="Google Shape;916;p13"/>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13"/>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13"/>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13"/>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20" name="Google Shape;920;p13"/>
              <p:cNvCxnSpPr/>
              <p:nvPr/>
            </p:nvCxnSpPr>
            <p:spPr>
              <a:xfrm>
                <a:off x="4565325" y="1922925"/>
                <a:ext cx="1840800" cy="0"/>
              </a:xfrm>
              <a:prstGeom prst="straightConnector1">
                <a:avLst/>
              </a:prstGeom>
              <a:noFill/>
              <a:ln cap="flat" cmpd="sng" w="9525">
                <a:solidFill>
                  <a:schemeClr val="dk2"/>
                </a:solidFill>
                <a:prstDash val="solid"/>
                <a:round/>
                <a:headEnd len="med" w="med" type="none"/>
                <a:tailEnd len="med" w="med" type="oval"/>
              </a:ln>
            </p:spPr>
          </p:cxnSp>
        </p:grpSp>
        <p:grpSp>
          <p:nvGrpSpPr>
            <p:cNvPr id="921" name="Google Shape;921;p13"/>
            <p:cNvGrpSpPr/>
            <p:nvPr/>
          </p:nvGrpSpPr>
          <p:grpSpPr>
            <a:xfrm>
              <a:off x="3369450" y="2030500"/>
              <a:ext cx="227100" cy="1154701"/>
              <a:chOff x="418775" y="1955343"/>
              <a:chExt cx="227100" cy="1116300"/>
            </a:xfrm>
          </p:grpSpPr>
          <p:cxnSp>
            <p:nvCxnSpPr>
              <p:cNvPr id="922" name="Google Shape;922;p13"/>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923" name="Google Shape;923;p13"/>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924" name="Google Shape;924;p13"/>
          <p:cNvGrpSpPr/>
          <p:nvPr/>
        </p:nvGrpSpPr>
        <p:grpSpPr>
          <a:xfrm>
            <a:off x="6368275" y="1619796"/>
            <a:ext cx="3003300" cy="1565405"/>
            <a:chOff x="6368275" y="1619796"/>
            <a:chExt cx="3003300" cy="1565405"/>
          </a:xfrm>
        </p:grpSpPr>
        <p:grpSp>
          <p:nvGrpSpPr>
            <p:cNvPr id="925" name="Google Shape;925;p13"/>
            <p:cNvGrpSpPr/>
            <p:nvPr/>
          </p:nvGrpSpPr>
          <p:grpSpPr>
            <a:xfrm>
              <a:off x="6368275" y="1619796"/>
              <a:ext cx="3003300" cy="877163"/>
              <a:chOff x="3363525" y="1503696"/>
              <a:chExt cx="3003300" cy="877163"/>
            </a:xfrm>
          </p:grpSpPr>
          <p:cxnSp>
            <p:nvCxnSpPr>
              <p:cNvPr id="926" name="Google Shape;926;p13"/>
              <p:cNvCxnSpPr/>
              <p:nvPr/>
            </p:nvCxnSpPr>
            <p:spPr>
              <a:xfrm>
                <a:off x="4565325" y="1925200"/>
                <a:ext cx="1801500" cy="0"/>
              </a:xfrm>
              <a:prstGeom prst="straightConnector1">
                <a:avLst/>
              </a:prstGeom>
              <a:noFill/>
              <a:ln cap="flat" cmpd="sng" w="9525">
                <a:solidFill>
                  <a:schemeClr val="dk2"/>
                </a:solidFill>
                <a:prstDash val="solid"/>
                <a:round/>
                <a:headEnd len="med" w="med" type="none"/>
                <a:tailEnd len="med" w="med" type="oval"/>
              </a:ln>
            </p:spPr>
          </p:cxnSp>
          <p:sp>
            <p:nvSpPr>
              <p:cNvPr id="927" name="Google Shape;927;p13"/>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13"/>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13"/>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13"/>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13"/>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13"/>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 name="Google Shape;933;p13"/>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 name="Google Shape;934;p13"/>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13"/>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13"/>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 name="Google Shape;937;p13"/>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13"/>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 name="Google Shape;939;p13"/>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0" name="Google Shape;940;p13"/>
              <p:cNvCxnSpPr/>
              <p:nvPr/>
            </p:nvCxnSpPr>
            <p:spPr>
              <a:xfrm>
                <a:off x="3363525" y="1925203"/>
                <a:ext cx="315600" cy="0"/>
              </a:xfrm>
              <a:prstGeom prst="straightConnector1">
                <a:avLst/>
              </a:prstGeom>
              <a:noFill/>
              <a:ln cap="flat" cmpd="sng" w="9525">
                <a:solidFill>
                  <a:schemeClr val="dk2"/>
                </a:solidFill>
                <a:prstDash val="solid"/>
                <a:round/>
                <a:headEnd len="med" w="med" type="none"/>
                <a:tailEnd len="med" w="med" type="none"/>
              </a:ln>
            </p:spPr>
          </p:cxnSp>
          <p:sp>
            <p:nvSpPr>
              <p:cNvPr id="941" name="Google Shape;941;p13"/>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 name="Google Shape;942;p13"/>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 name="Google Shape;943;p13"/>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13"/>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 name="Google Shape;945;p13"/>
            <p:cNvGrpSpPr/>
            <p:nvPr/>
          </p:nvGrpSpPr>
          <p:grpSpPr>
            <a:xfrm>
              <a:off x="6374325" y="2030500"/>
              <a:ext cx="227100" cy="1154701"/>
              <a:chOff x="418775" y="1955343"/>
              <a:chExt cx="227100" cy="1116300"/>
            </a:xfrm>
          </p:grpSpPr>
          <p:cxnSp>
            <p:nvCxnSpPr>
              <p:cNvPr id="946" name="Google Shape;946;p13"/>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947" name="Google Shape;947;p13"/>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948" name="Google Shape;948;p13"/>
          <p:cNvGrpSpPr/>
          <p:nvPr/>
        </p:nvGrpSpPr>
        <p:grpSpPr>
          <a:xfrm>
            <a:off x="1463060" y="-2483486"/>
            <a:ext cx="7884219" cy="3433770"/>
            <a:chOff x="24125" y="294775"/>
            <a:chExt cx="7767703" cy="3383025"/>
          </a:xfrm>
        </p:grpSpPr>
        <p:sp>
          <p:nvSpPr>
            <p:cNvPr id="949" name="Google Shape;949;p13"/>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 name="Google Shape;950;p13"/>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13"/>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13"/>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13"/>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 name="Google Shape;954;p13"/>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 name="Google Shape;955;p13"/>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13"/>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13"/>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 name="Google Shape;958;p13"/>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 name="Google Shape;959;p13"/>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13"/>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13"/>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13"/>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13"/>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13"/>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13"/>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13"/>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 name="Google Shape;967;p13"/>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 name="Google Shape;968;p13"/>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13"/>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13"/>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 name="Google Shape;971;p13"/>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13"/>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 name="Google Shape;973;p13"/>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 name="Google Shape;974;p13"/>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13"/>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 name="Google Shape;976;p13"/>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13"/>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13"/>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13"/>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13"/>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13"/>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13"/>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13"/>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13"/>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13"/>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13"/>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13"/>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13"/>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13"/>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13"/>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13"/>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13"/>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13"/>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13"/>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13"/>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13"/>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13"/>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13"/>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13"/>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13"/>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13"/>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13"/>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13"/>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13"/>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13"/>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13"/>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13"/>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13"/>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13"/>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13"/>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13"/>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13"/>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13"/>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13"/>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13"/>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13"/>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13"/>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13"/>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13"/>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13"/>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13"/>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13"/>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13"/>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13"/>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13"/>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13"/>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13"/>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13"/>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13"/>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13"/>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13"/>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13"/>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13"/>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13"/>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13"/>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13"/>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13"/>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13"/>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13"/>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13"/>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13"/>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13"/>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3" name="Google Shape;1043;p13"/>
          <p:cNvGrpSpPr/>
          <p:nvPr/>
        </p:nvGrpSpPr>
        <p:grpSpPr>
          <a:xfrm>
            <a:off x="8757750" y="2728975"/>
            <a:ext cx="1552150" cy="3475150"/>
            <a:chOff x="327125" y="2375600"/>
            <a:chExt cx="1552150" cy="3475150"/>
          </a:xfrm>
        </p:grpSpPr>
        <p:sp>
          <p:nvSpPr>
            <p:cNvPr id="1044" name="Google Shape;1044;p13"/>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13"/>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13"/>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13"/>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13"/>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13"/>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13"/>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13"/>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13"/>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13"/>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13"/>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13"/>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13"/>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13"/>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13"/>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13"/>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13"/>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13"/>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13"/>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13"/>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13"/>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65" name="Google Shape;1065;p13"/>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066" name="Google Shape;1066;p13"/>
          <p:cNvSpPr txBox="1"/>
          <p:nvPr>
            <p:ph idx="1" type="subTitle"/>
          </p:nvPr>
        </p:nvSpPr>
        <p:spPr>
          <a:xfrm>
            <a:off x="719988" y="3728592"/>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67" name="Google Shape;1067;p13"/>
          <p:cNvSpPr txBox="1"/>
          <p:nvPr>
            <p:ph idx="2" type="title"/>
          </p:nvPr>
        </p:nvSpPr>
        <p:spPr>
          <a:xfrm>
            <a:off x="720000" y="2868050"/>
            <a:ext cx="14667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68" name="Google Shape;1068;p13"/>
          <p:cNvSpPr txBox="1"/>
          <p:nvPr>
            <p:ph hasCustomPrompt="1" idx="3" type="title"/>
          </p:nvPr>
        </p:nvSpPr>
        <p:spPr>
          <a:xfrm>
            <a:off x="878350" y="1766925"/>
            <a:ext cx="584700" cy="5853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69" name="Google Shape;1069;p13"/>
          <p:cNvSpPr txBox="1"/>
          <p:nvPr>
            <p:ph idx="4" type="subTitle"/>
          </p:nvPr>
        </p:nvSpPr>
        <p:spPr>
          <a:xfrm>
            <a:off x="3666713"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70" name="Google Shape;1070;p13"/>
          <p:cNvSpPr txBox="1"/>
          <p:nvPr>
            <p:ph idx="5" type="title"/>
          </p:nvPr>
        </p:nvSpPr>
        <p:spPr>
          <a:xfrm>
            <a:off x="3666725" y="2868050"/>
            <a:ext cx="14220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71" name="Google Shape;1071;p13"/>
          <p:cNvSpPr txBox="1"/>
          <p:nvPr>
            <p:ph hasCustomPrompt="1" idx="6" type="title"/>
          </p:nvPr>
        </p:nvSpPr>
        <p:spPr>
          <a:xfrm>
            <a:off x="3828350" y="1766950"/>
            <a:ext cx="584700" cy="5853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72" name="Google Shape;1072;p13"/>
          <p:cNvSpPr txBox="1"/>
          <p:nvPr>
            <p:ph idx="7" type="subTitle"/>
          </p:nvPr>
        </p:nvSpPr>
        <p:spPr>
          <a:xfrm>
            <a:off x="6672288"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073" name="Google Shape;1073;p13"/>
          <p:cNvSpPr txBox="1"/>
          <p:nvPr>
            <p:ph idx="8" type="title"/>
          </p:nvPr>
        </p:nvSpPr>
        <p:spPr>
          <a:xfrm>
            <a:off x="6672300" y="2868050"/>
            <a:ext cx="13683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074" name="Google Shape;1074;p13"/>
          <p:cNvSpPr txBox="1"/>
          <p:nvPr>
            <p:ph hasCustomPrompt="1" idx="9" type="title"/>
          </p:nvPr>
        </p:nvSpPr>
        <p:spPr>
          <a:xfrm>
            <a:off x="6832500" y="1766950"/>
            <a:ext cx="584700" cy="5853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75" name="Google Shape;1075;p13"/>
          <p:cNvSpPr/>
          <p:nvPr/>
        </p:nvSpPr>
        <p:spPr>
          <a:xfrm rot="5400000">
            <a:off x="500408" y="-71091"/>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13"/>
          <p:cNvSpPr/>
          <p:nvPr/>
        </p:nvSpPr>
        <p:spPr>
          <a:xfrm rot="5400000">
            <a:off x="501950" y="75727"/>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13"/>
          <p:cNvSpPr/>
          <p:nvPr/>
        </p:nvSpPr>
        <p:spPr>
          <a:xfrm rot="5400000">
            <a:off x="500408" y="222546"/>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13"/>
          <p:cNvSpPr/>
          <p:nvPr/>
        </p:nvSpPr>
        <p:spPr>
          <a:xfrm rot="5400000">
            <a:off x="501950" y="369365"/>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13"/>
          <p:cNvSpPr/>
          <p:nvPr/>
        </p:nvSpPr>
        <p:spPr>
          <a:xfrm rot="5400000">
            <a:off x="500408" y="516183"/>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13"/>
          <p:cNvSpPr/>
          <p:nvPr/>
        </p:nvSpPr>
        <p:spPr>
          <a:xfrm rot="5400000">
            <a:off x="501950" y="66300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1">
    <p:spTree>
      <p:nvGrpSpPr>
        <p:cNvPr id="1081" name="Shape 1081"/>
        <p:cNvGrpSpPr/>
        <p:nvPr/>
      </p:nvGrpSpPr>
      <p:grpSpPr>
        <a:xfrm>
          <a:off x="0" y="0"/>
          <a:ext cx="0" cy="0"/>
          <a:chOff x="0" y="0"/>
          <a:chExt cx="0" cy="0"/>
        </a:xfrm>
      </p:grpSpPr>
      <p:cxnSp>
        <p:nvCxnSpPr>
          <p:cNvPr id="1082" name="Google Shape;1082;p14"/>
          <p:cNvCxnSpPr/>
          <p:nvPr/>
        </p:nvCxnSpPr>
        <p:spPr>
          <a:xfrm>
            <a:off x="-13375" y="2030650"/>
            <a:ext cx="473400" cy="0"/>
          </a:xfrm>
          <a:prstGeom prst="straightConnector1">
            <a:avLst/>
          </a:prstGeom>
          <a:noFill/>
          <a:ln cap="flat" cmpd="sng" w="9525">
            <a:solidFill>
              <a:schemeClr val="dk2"/>
            </a:solidFill>
            <a:prstDash val="solid"/>
            <a:round/>
            <a:headEnd len="med" w="med" type="none"/>
            <a:tailEnd len="med" w="med" type="none"/>
          </a:ln>
        </p:spPr>
      </p:cxnSp>
      <p:grpSp>
        <p:nvGrpSpPr>
          <p:cNvPr id="1083" name="Google Shape;1083;p14"/>
          <p:cNvGrpSpPr/>
          <p:nvPr/>
        </p:nvGrpSpPr>
        <p:grpSpPr>
          <a:xfrm>
            <a:off x="392675" y="1621008"/>
            <a:ext cx="3009700" cy="1564192"/>
            <a:chOff x="392675" y="1513033"/>
            <a:chExt cx="3009700" cy="1564192"/>
          </a:xfrm>
        </p:grpSpPr>
        <p:sp>
          <p:nvSpPr>
            <p:cNvPr id="1084" name="Google Shape;1084;p14"/>
            <p:cNvSpPr/>
            <p:nvPr/>
          </p:nvSpPr>
          <p:spPr>
            <a:xfrm>
              <a:off x="878255" y="1659206"/>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14"/>
            <p:cNvSpPr/>
            <p:nvPr/>
          </p:nvSpPr>
          <p:spPr>
            <a:xfrm>
              <a:off x="820418"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14"/>
            <p:cNvSpPr/>
            <p:nvPr/>
          </p:nvSpPr>
          <p:spPr>
            <a:xfrm>
              <a:off x="820418" y="1622632"/>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14"/>
            <p:cNvSpPr/>
            <p:nvPr/>
          </p:nvSpPr>
          <p:spPr>
            <a:xfrm>
              <a:off x="820418"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14"/>
            <p:cNvSpPr/>
            <p:nvPr/>
          </p:nvSpPr>
          <p:spPr>
            <a:xfrm>
              <a:off x="865983" y="1601247"/>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14"/>
            <p:cNvSpPr/>
            <p:nvPr/>
          </p:nvSpPr>
          <p:spPr>
            <a:xfrm>
              <a:off x="1520782" y="1601247"/>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14"/>
            <p:cNvSpPr/>
            <p:nvPr/>
          </p:nvSpPr>
          <p:spPr>
            <a:xfrm>
              <a:off x="1520782" y="1643896"/>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14"/>
            <p:cNvSpPr/>
            <p:nvPr/>
          </p:nvSpPr>
          <p:spPr>
            <a:xfrm>
              <a:off x="1520782" y="2301733"/>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 name="Google Shape;1092;p14"/>
            <p:cNvSpPr/>
            <p:nvPr/>
          </p:nvSpPr>
          <p:spPr>
            <a:xfrm>
              <a:off x="844719" y="2301733"/>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14"/>
            <p:cNvSpPr/>
            <p:nvPr/>
          </p:nvSpPr>
          <p:spPr>
            <a:xfrm>
              <a:off x="732082" y="1513033"/>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94" name="Google Shape;1094;p14"/>
            <p:cNvCxnSpPr/>
            <p:nvPr/>
          </p:nvCxnSpPr>
          <p:spPr>
            <a:xfrm>
              <a:off x="1612275" y="1922650"/>
              <a:ext cx="1790100" cy="0"/>
            </a:xfrm>
            <a:prstGeom prst="straightConnector1">
              <a:avLst/>
            </a:prstGeom>
            <a:noFill/>
            <a:ln cap="flat" cmpd="sng" w="9525">
              <a:solidFill>
                <a:schemeClr val="dk2"/>
              </a:solidFill>
              <a:prstDash val="solid"/>
              <a:round/>
              <a:headEnd len="med" w="med" type="none"/>
              <a:tailEnd len="med" w="med" type="oval"/>
            </a:ln>
          </p:spPr>
        </p:cxnSp>
        <p:sp>
          <p:nvSpPr>
            <p:cNvPr id="1095" name="Google Shape;1095;p14"/>
            <p:cNvSpPr/>
            <p:nvPr/>
          </p:nvSpPr>
          <p:spPr>
            <a:xfrm>
              <a:off x="636097" y="2039765"/>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14"/>
            <p:cNvSpPr/>
            <p:nvPr/>
          </p:nvSpPr>
          <p:spPr>
            <a:xfrm>
              <a:off x="642173" y="1802341"/>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 name="Google Shape;1097;p14"/>
            <p:cNvSpPr/>
            <p:nvPr/>
          </p:nvSpPr>
          <p:spPr>
            <a:xfrm>
              <a:off x="596487" y="1689583"/>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98" name="Google Shape;1098;p14"/>
            <p:cNvGrpSpPr/>
            <p:nvPr/>
          </p:nvGrpSpPr>
          <p:grpSpPr>
            <a:xfrm>
              <a:off x="392675" y="1922525"/>
              <a:ext cx="336300" cy="1154701"/>
              <a:chOff x="392675" y="1955343"/>
              <a:chExt cx="336300" cy="1116300"/>
            </a:xfrm>
          </p:grpSpPr>
          <p:cxnSp>
            <p:nvCxnSpPr>
              <p:cNvPr id="1099" name="Google Shape;1099;p14"/>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1100" name="Google Shape;1100;p14"/>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cxnSp>
            <p:nvCxnSpPr>
              <p:cNvPr id="1101" name="Google Shape;1101;p14"/>
              <p:cNvCxnSpPr/>
              <p:nvPr/>
            </p:nvCxnSpPr>
            <p:spPr>
              <a:xfrm>
                <a:off x="392675" y="1955464"/>
                <a:ext cx="336300" cy="0"/>
              </a:xfrm>
              <a:prstGeom prst="straightConnector1">
                <a:avLst/>
              </a:prstGeom>
              <a:noFill/>
              <a:ln cap="flat" cmpd="sng" w="9525">
                <a:solidFill>
                  <a:schemeClr val="dk2"/>
                </a:solidFill>
                <a:prstDash val="solid"/>
                <a:round/>
                <a:headEnd len="med" w="med" type="oval"/>
                <a:tailEnd len="med" w="med" type="none"/>
              </a:ln>
            </p:spPr>
          </p:cxnSp>
        </p:grpSp>
        <p:sp>
          <p:nvSpPr>
            <p:cNvPr id="1102" name="Google Shape;1102;p14"/>
            <p:cNvSpPr/>
            <p:nvPr/>
          </p:nvSpPr>
          <p:spPr>
            <a:xfrm>
              <a:off x="1615281" y="2064188"/>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14"/>
            <p:cNvSpPr/>
            <p:nvPr/>
          </p:nvSpPr>
          <p:spPr>
            <a:xfrm>
              <a:off x="1612256" y="2173787"/>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14"/>
            <p:cNvSpPr/>
            <p:nvPr/>
          </p:nvSpPr>
          <p:spPr>
            <a:xfrm>
              <a:off x="1612144" y="1732231"/>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14"/>
            <p:cNvSpPr/>
            <p:nvPr/>
          </p:nvSpPr>
          <p:spPr>
            <a:xfrm>
              <a:off x="1612156" y="1823604"/>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 name="Google Shape;1106;p14"/>
          <p:cNvGrpSpPr/>
          <p:nvPr/>
        </p:nvGrpSpPr>
        <p:grpSpPr>
          <a:xfrm>
            <a:off x="3363525" y="1622521"/>
            <a:ext cx="3042600" cy="1562680"/>
            <a:chOff x="3363525" y="1622521"/>
            <a:chExt cx="3042600" cy="1562680"/>
          </a:xfrm>
        </p:grpSpPr>
        <p:grpSp>
          <p:nvGrpSpPr>
            <p:cNvPr id="1107" name="Google Shape;1107;p14"/>
            <p:cNvGrpSpPr/>
            <p:nvPr/>
          </p:nvGrpSpPr>
          <p:grpSpPr>
            <a:xfrm>
              <a:off x="3363525" y="1622521"/>
              <a:ext cx="3042600" cy="877163"/>
              <a:chOff x="3363525" y="1503696"/>
              <a:chExt cx="3042600" cy="877163"/>
            </a:xfrm>
          </p:grpSpPr>
          <p:sp>
            <p:nvSpPr>
              <p:cNvPr id="1108" name="Google Shape;1108;p14"/>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14"/>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14"/>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14"/>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14"/>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14"/>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14"/>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14"/>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14"/>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14"/>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14"/>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14"/>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14"/>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1" name="Google Shape;1121;p14"/>
              <p:cNvCxnSpPr/>
              <p:nvPr/>
            </p:nvCxnSpPr>
            <p:spPr>
              <a:xfrm>
                <a:off x="3363525" y="1913003"/>
                <a:ext cx="315600" cy="0"/>
              </a:xfrm>
              <a:prstGeom prst="straightConnector1">
                <a:avLst/>
              </a:prstGeom>
              <a:noFill/>
              <a:ln cap="flat" cmpd="sng" w="9525">
                <a:solidFill>
                  <a:schemeClr val="dk2"/>
                </a:solidFill>
                <a:prstDash val="solid"/>
                <a:round/>
                <a:headEnd len="med" w="med" type="none"/>
                <a:tailEnd len="med" w="med" type="none"/>
              </a:ln>
            </p:spPr>
          </p:cxnSp>
          <p:sp>
            <p:nvSpPr>
              <p:cNvPr id="1122" name="Google Shape;1122;p14"/>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14"/>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14"/>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14"/>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26" name="Google Shape;1126;p14"/>
              <p:cNvCxnSpPr/>
              <p:nvPr/>
            </p:nvCxnSpPr>
            <p:spPr>
              <a:xfrm>
                <a:off x="4565325" y="1922925"/>
                <a:ext cx="1840800" cy="0"/>
              </a:xfrm>
              <a:prstGeom prst="straightConnector1">
                <a:avLst/>
              </a:prstGeom>
              <a:noFill/>
              <a:ln cap="flat" cmpd="sng" w="9525">
                <a:solidFill>
                  <a:schemeClr val="dk2"/>
                </a:solidFill>
                <a:prstDash val="solid"/>
                <a:round/>
                <a:headEnd len="med" w="med" type="none"/>
                <a:tailEnd len="med" w="med" type="oval"/>
              </a:ln>
            </p:spPr>
          </p:cxnSp>
        </p:grpSp>
        <p:grpSp>
          <p:nvGrpSpPr>
            <p:cNvPr id="1127" name="Google Shape;1127;p14"/>
            <p:cNvGrpSpPr/>
            <p:nvPr/>
          </p:nvGrpSpPr>
          <p:grpSpPr>
            <a:xfrm>
              <a:off x="3369450" y="2030500"/>
              <a:ext cx="227100" cy="1154701"/>
              <a:chOff x="418775" y="1955343"/>
              <a:chExt cx="227100" cy="1116300"/>
            </a:xfrm>
          </p:grpSpPr>
          <p:cxnSp>
            <p:nvCxnSpPr>
              <p:cNvPr id="1128" name="Google Shape;1128;p14"/>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1129" name="Google Shape;1129;p14"/>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1130" name="Google Shape;1130;p14"/>
          <p:cNvGrpSpPr/>
          <p:nvPr/>
        </p:nvGrpSpPr>
        <p:grpSpPr>
          <a:xfrm>
            <a:off x="6368275" y="1619796"/>
            <a:ext cx="1299390" cy="1565405"/>
            <a:chOff x="6368275" y="1619796"/>
            <a:chExt cx="1299390" cy="1565405"/>
          </a:xfrm>
        </p:grpSpPr>
        <p:grpSp>
          <p:nvGrpSpPr>
            <p:cNvPr id="1131" name="Google Shape;1131;p14"/>
            <p:cNvGrpSpPr/>
            <p:nvPr/>
          </p:nvGrpSpPr>
          <p:grpSpPr>
            <a:xfrm>
              <a:off x="6368275" y="1619796"/>
              <a:ext cx="1299390" cy="877163"/>
              <a:chOff x="3363525" y="1503696"/>
              <a:chExt cx="1299390" cy="877163"/>
            </a:xfrm>
          </p:grpSpPr>
          <p:sp>
            <p:nvSpPr>
              <p:cNvPr id="1132" name="Google Shape;1132;p14"/>
              <p:cNvSpPr/>
              <p:nvPr/>
            </p:nvSpPr>
            <p:spPr>
              <a:xfrm>
                <a:off x="3828305" y="1649868"/>
                <a:ext cx="584816" cy="584816"/>
              </a:xfrm>
              <a:custGeom>
                <a:rect b="b" l="l" r="r" t="t"/>
                <a:pathLst>
                  <a:path extrusionOk="0" fill="none" h="4813" w="4813">
                    <a:moveTo>
                      <a:pt x="0" y="0"/>
                    </a:moveTo>
                    <a:lnTo>
                      <a:pt x="4812" y="0"/>
                    </a:lnTo>
                    <a:lnTo>
                      <a:pt x="4812" y="4812"/>
                    </a:lnTo>
                    <a:lnTo>
                      <a:pt x="0" y="4812"/>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14"/>
              <p:cNvSpPr/>
              <p:nvPr/>
            </p:nvSpPr>
            <p:spPr>
              <a:xfrm>
                <a:off x="3770468"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14"/>
              <p:cNvSpPr/>
              <p:nvPr/>
            </p:nvSpPr>
            <p:spPr>
              <a:xfrm>
                <a:off x="3770468" y="1613295"/>
                <a:ext cx="122" cy="633540"/>
              </a:xfrm>
              <a:custGeom>
                <a:rect b="b" l="l" r="r" t="t"/>
                <a:pathLst>
                  <a:path extrusionOk="0" fill="none" h="5214" w="1">
                    <a:moveTo>
                      <a:pt x="0" y="5213"/>
                    </a:moveTo>
                    <a:lnTo>
                      <a:pt x="0"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14"/>
              <p:cNvSpPr/>
              <p:nvPr/>
            </p:nvSpPr>
            <p:spPr>
              <a:xfrm>
                <a:off x="3770468"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14"/>
              <p:cNvSpPr/>
              <p:nvPr/>
            </p:nvSpPr>
            <p:spPr>
              <a:xfrm>
                <a:off x="3816033" y="1591910"/>
                <a:ext cx="633662" cy="122"/>
              </a:xfrm>
              <a:custGeom>
                <a:rect b="b" l="l" r="r" t="t"/>
                <a:pathLst>
                  <a:path extrusionOk="0" fill="none" h="1" w="5215">
                    <a:moveTo>
                      <a:pt x="1" y="1"/>
                    </a:moveTo>
                    <a:lnTo>
                      <a:pt x="5214"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14"/>
              <p:cNvSpPr/>
              <p:nvPr/>
            </p:nvSpPr>
            <p:spPr>
              <a:xfrm>
                <a:off x="4470832" y="1591910"/>
                <a:ext cx="122" cy="122"/>
              </a:xfrm>
              <a:custGeom>
                <a:rect b="b" l="l" r="r" t="t"/>
                <a:pathLst>
                  <a:path extrusionOk="0" fill="none" h="1" w="1">
                    <a:moveTo>
                      <a:pt x="0" y="1"/>
                    </a:moveTo>
                    <a:lnTo>
                      <a:pt x="0" y="1"/>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14"/>
              <p:cNvSpPr/>
              <p:nvPr/>
            </p:nvSpPr>
            <p:spPr>
              <a:xfrm>
                <a:off x="4470832" y="1634559"/>
                <a:ext cx="122" cy="633540"/>
              </a:xfrm>
              <a:custGeom>
                <a:rect b="b" l="l" r="r" t="t"/>
                <a:pathLst>
                  <a:path extrusionOk="0" fill="none" h="5214" w="1">
                    <a:moveTo>
                      <a:pt x="0" y="1"/>
                    </a:moveTo>
                    <a:lnTo>
                      <a:pt x="0" y="5214"/>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14"/>
              <p:cNvSpPr/>
              <p:nvPr/>
            </p:nvSpPr>
            <p:spPr>
              <a:xfrm>
                <a:off x="4470832" y="2292396"/>
                <a:ext cx="122" cy="122"/>
              </a:xfrm>
              <a:custGeom>
                <a:rect b="b" l="l" r="r" t="t"/>
                <a:pathLst>
                  <a:path extrusionOk="0" fill="none" h="1" w="1">
                    <a:moveTo>
                      <a:pt x="0" y="0"/>
                    </a:moveTo>
                    <a:lnTo>
                      <a:pt x="0" y="0"/>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14"/>
              <p:cNvSpPr/>
              <p:nvPr/>
            </p:nvSpPr>
            <p:spPr>
              <a:xfrm>
                <a:off x="3794769" y="2292396"/>
                <a:ext cx="633540" cy="122"/>
              </a:xfrm>
              <a:custGeom>
                <a:rect b="b" l="l" r="r" t="t"/>
                <a:pathLst>
                  <a:path extrusionOk="0" fill="none" h="1" w="5214">
                    <a:moveTo>
                      <a:pt x="5214"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14"/>
              <p:cNvSpPr/>
              <p:nvPr/>
            </p:nvSpPr>
            <p:spPr>
              <a:xfrm>
                <a:off x="3682132" y="1503696"/>
                <a:ext cx="880200" cy="877163"/>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14"/>
              <p:cNvSpPr/>
              <p:nvPr/>
            </p:nvSpPr>
            <p:spPr>
              <a:xfrm>
                <a:off x="3586147" y="2030427"/>
                <a:ext cx="94533" cy="122"/>
              </a:xfrm>
              <a:custGeom>
                <a:rect b="b" l="l" r="r" t="t"/>
                <a:pathLst>
                  <a:path extrusionOk="0" fill="none" h="1" w="778">
                    <a:moveTo>
                      <a:pt x="778"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14"/>
              <p:cNvSpPr/>
              <p:nvPr/>
            </p:nvSpPr>
            <p:spPr>
              <a:xfrm>
                <a:off x="3592223" y="1793003"/>
                <a:ext cx="82382" cy="122"/>
              </a:xfrm>
              <a:custGeom>
                <a:rect b="b" l="l" r="r" t="t"/>
                <a:pathLst>
                  <a:path extrusionOk="0" fill="none" h="1" w="678">
                    <a:moveTo>
                      <a:pt x="678" y="0"/>
                    </a:moveTo>
                    <a:lnTo>
                      <a:pt x="1"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14"/>
              <p:cNvSpPr/>
              <p:nvPr/>
            </p:nvSpPr>
            <p:spPr>
              <a:xfrm>
                <a:off x="3546537" y="1680245"/>
                <a:ext cx="128069" cy="122"/>
              </a:xfrm>
              <a:custGeom>
                <a:rect b="b" l="l" r="r" t="t"/>
                <a:pathLst>
                  <a:path extrusionOk="0" fill="none" h="1" w="1054">
                    <a:moveTo>
                      <a:pt x="1054" y="1"/>
                    </a:move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45" name="Google Shape;1145;p14"/>
              <p:cNvCxnSpPr/>
              <p:nvPr/>
            </p:nvCxnSpPr>
            <p:spPr>
              <a:xfrm>
                <a:off x="3363525" y="1925203"/>
                <a:ext cx="315600" cy="0"/>
              </a:xfrm>
              <a:prstGeom prst="straightConnector1">
                <a:avLst/>
              </a:prstGeom>
              <a:noFill/>
              <a:ln cap="flat" cmpd="sng" w="9525">
                <a:solidFill>
                  <a:schemeClr val="dk2"/>
                </a:solidFill>
                <a:prstDash val="solid"/>
                <a:round/>
                <a:headEnd len="med" w="med" type="none"/>
                <a:tailEnd len="med" w="med" type="none"/>
              </a:ln>
            </p:spPr>
          </p:cxnSp>
          <p:sp>
            <p:nvSpPr>
              <p:cNvPr id="1146" name="Google Shape;1146;p14"/>
              <p:cNvSpPr/>
              <p:nvPr/>
            </p:nvSpPr>
            <p:spPr>
              <a:xfrm>
                <a:off x="4565331" y="2054850"/>
                <a:ext cx="64156" cy="122"/>
              </a:xfrm>
              <a:custGeom>
                <a:rect b="b" l="l" r="r" t="t"/>
                <a:pathLst>
                  <a:path extrusionOk="0" fill="none" h="1" w="528">
                    <a:moveTo>
                      <a:pt x="1" y="0"/>
                    </a:moveTo>
                    <a:lnTo>
                      <a:pt x="527" y="0"/>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14"/>
              <p:cNvSpPr/>
              <p:nvPr/>
            </p:nvSpPr>
            <p:spPr>
              <a:xfrm>
                <a:off x="4562306" y="2164449"/>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14"/>
              <p:cNvSpPr/>
              <p:nvPr/>
            </p:nvSpPr>
            <p:spPr>
              <a:xfrm>
                <a:off x="4562194" y="1722894"/>
                <a:ext cx="100608" cy="122"/>
              </a:xfrm>
              <a:custGeom>
                <a:rect b="b" l="l" r="r" t="t"/>
                <a:pathLst>
                  <a:path extrusionOk="0" fill="none" h="1" w="828">
                    <a:moveTo>
                      <a:pt x="1" y="1"/>
                    </a:moveTo>
                    <a:lnTo>
                      <a:pt x="828"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14"/>
              <p:cNvSpPr/>
              <p:nvPr/>
            </p:nvSpPr>
            <p:spPr>
              <a:xfrm>
                <a:off x="4562206" y="1814267"/>
                <a:ext cx="76307" cy="122"/>
              </a:xfrm>
              <a:custGeom>
                <a:rect b="b" l="l" r="r" t="t"/>
                <a:pathLst>
                  <a:path extrusionOk="0" fill="none" h="1" w="628">
                    <a:moveTo>
                      <a:pt x="1" y="1"/>
                    </a:moveTo>
                    <a:lnTo>
                      <a:pt x="627"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0" name="Google Shape;1150;p14"/>
            <p:cNvGrpSpPr/>
            <p:nvPr/>
          </p:nvGrpSpPr>
          <p:grpSpPr>
            <a:xfrm>
              <a:off x="6374325" y="2030500"/>
              <a:ext cx="227100" cy="1154701"/>
              <a:chOff x="418775" y="1955343"/>
              <a:chExt cx="227100" cy="1116300"/>
            </a:xfrm>
          </p:grpSpPr>
          <p:cxnSp>
            <p:nvCxnSpPr>
              <p:cNvPr id="1151" name="Google Shape;1151;p14"/>
              <p:cNvCxnSpPr/>
              <p:nvPr/>
            </p:nvCxnSpPr>
            <p:spPr>
              <a:xfrm>
                <a:off x="420900" y="1955343"/>
                <a:ext cx="0" cy="1116300"/>
              </a:xfrm>
              <a:prstGeom prst="straightConnector1">
                <a:avLst/>
              </a:prstGeom>
              <a:noFill/>
              <a:ln cap="flat" cmpd="sng" w="9525">
                <a:solidFill>
                  <a:schemeClr val="dk2"/>
                </a:solidFill>
                <a:prstDash val="solid"/>
                <a:round/>
                <a:headEnd len="med" w="med" type="none"/>
                <a:tailEnd len="med" w="med" type="none"/>
              </a:ln>
            </p:spPr>
          </p:cxnSp>
          <p:cxnSp>
            <p:nvCxnSpPr>
              <p:cNvPr id="1152" name="Google Shape;1152;p14"/>
              <p:cNvCxnSpPr/>
              <p:nvPr/>
            </p:nvCxnSpPr>
            <p:spPr>
              <a:xfrm>
                <a:off x="418775" y="3067534"/>
                <a:ext cx="227100" cy="0"/>
              </a:xfrm>
              <a:prstGeom prst="straightConnector1">
                <a:avLst/>
              </a:prstGeom>
              <a:noFill/>
              <a:ln cap="flat" cmpd="sng" w="9525">
                <a:solidFill>
                  <a:schemeClr val="dk2"/>
                </a:solidFill>
                <a:prstDash val="solid"/>
                <a:round/>
                <a:headEnd len="med" w="med" type="none"/>
                <a:tailEnd len="med" w="med" type="oval"/>
              </a:ln>
            </p:spPr>
          </p:cxnSp>
        </p:grpSp>
      </p:grpSp>
      <p:grpSp>
        <p:nvGrpSpPr>
          <p:cNvPr id="1153" name="Google Shape;1153;p14"/>
          <p:cNvGrpSpPr/>
          <p:nvPr/>
        </p:nvGrpSpPr>
        <p:grpSpPr>
          <a:xfrm flipH="1">
            <a:off x="-274340" y="-2483486"/>
            <a:ext cx="7884219" cy="3433770"/>
            <a:chOff x="24125" y="294775"/>
            <a:chExt cx="7767703" cy="3383025"/>
          </a:xfrm>
        </p:grpSpPr>
        <p:sp>
          <p:nvSpPr>
            <p:cNvPr id="1154" name="Google Shape;1154;p14"/>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14"/>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14"/>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14"/>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14"/>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14"/>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14"/>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14"/>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14"/>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14"/>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14"/>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14"/>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14"/>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14"/>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14"/>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14"/>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14"/>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14"/>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14"/>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14"/>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14"/>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14"/>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14"/>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14"/>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14"/>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14"/>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14"/>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14"/>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14"/>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14"/>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14"/>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14"/>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14"/>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14"/>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14"/>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14"/>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14"/>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14"/>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14"/>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14"/>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14"/>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14"/>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14"/>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14"/>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14"/>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14"/>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14"/>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14"/>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14"/>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14"/>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14"/>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14"/>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14"/>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14"/>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14"/>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14"/>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14"/>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14"/>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14"/>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14"/>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14"/>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14"/>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14"/>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14"/>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14"/>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14"/>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14"/>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14"/>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14"/>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14"/>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14"/>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14"/>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14"/>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14"/>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14"/>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14"/>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14"/>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14"/>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14"/>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14"/>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14"/>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14"/>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14"/>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14"/>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14"/>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14"/>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14"/>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14"/>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14"/>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14"/>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14"/>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14"/>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14"/>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14"/>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 name="Google Shape;1248;p14"/>
          <p:cNvGrpSpPr/>
          <p:nvPr/>
        </p:nvGrpSpPr>
        <p:grpSpPr>
          <a:xfrm>
            <a:off x="8757750" y="2728975"/>
            <a:ext cx="1552150" cy="3475150"/>
            <a:chOff x="327125" y="2375600"/>
            <a:chExt cx="1552150" cy="3475150"/>
          </a:xfrm>
        </p:grpSpPr>
        <p:sp>
          <p:nvSpPr>
            <p:cNvPr id="1249" name="Google Shape;1249;p14"/>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14"/>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14"/>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14"/>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14"/>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14"/>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14"/>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14"/>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14"/>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14"/>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14"/>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14"/>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14"/>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14"/>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14"/>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14"/>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14"/>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14"/>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14"/>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14"/>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14"/>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0" name="Google Shape;1270;p14"/>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271" name="Google Shape;1271;p14"/>
          <p:cNvSpPr txBox="1"/>
          <p:nvPr>
            <p:ph idx="1" type="subTitle"/>
          </p:nvPr>
        </p:nvSpPr>
        <p:spPr>
          <a:xfrm>
            <a:off x="719988" y="3728592"/>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72" name="Google Shape;1272;p14"/>
          <p:cNvSpPr txBox="1"/>
          <p:nvPr>
            <p:ph idx="2" type="title"/>
          </p:nvPr>
        </p:nvSpPr>
        <p:spPr>
          <a:xfrm>
            <a:off x="720000" y="2868050"/>
            <a:ext cx="9114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73" name="Google Shape;1273;p14"/>
          <p:cNvSpPr txBox="1"/>
          <p:nvPr>
            <p:ph hasCustomPrompt="1" idx="3" type="title"/>
          </p:nvPr>
        </p:nvSpPr>
        <p:spPr>
          <a:xfrm>
            <a:off x="878350" y="1768675"/>
            <a:ext cx="584700" cy="5817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74" name="Google Shape;1274;p14"/>
          <p:cNvSpPr txBox="1"/>
          <p:nvPr>
            <p:ph idx="4" type="subTitle"/>
          </p:nvPr>
        </p:nvSpPr>
        <p:spPr>
          <a:xfrm>
            <a:off x="3666713"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75" name="Google Shape;1275;p14"/>
          <p:cNvSpPr txBox="1"/>
          <p:nvPr>
            <p:ph idx="5" type="title"/>
          </p:nvPr>
        </p:nvSpPr>
        <p:spPr>
          <a:xfrm>
            <a:off x="3666725" y="2868050"/>
            <a:ext cx="9114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76" name="Google Shape;1276;p14"/>
          <p:cNvSpPr txBox="1"/>
          <p:nvPr>
            <p:ph hasCustomPrompt="1" idx="6" type="title"/>
          </p:nvPr>
        </p:nvSpPr>
        <p:spPr>
          <a:xfrm>
            <a:off x="3828350" y="1768675"/>
            <a:ext cx="584700" cy="5817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77" name="Google Shape;1277;p14"/>
          <p:cNvSpPr txBox="1"/>
          <p:nvPr>
            <p:ph idx="7" type="subTitle"/>
          </p:nvPr>
        </p:nvSpPr>
        <p:spPr>
          <a:xfrm>
            <a:off x="6672288" y="3728575"/>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278" name="Google Shape;1278;p14"/>
          <p:cNvSpPr txBox="1"/>
          <p:nvPr>
            <p:ph idx="8" type="title"/>
          </p:nvPr>
        </p:nvSpPr>
        <p:spPr>
          <a:xfrm>
            <a:off x="6672300" y="2868050"/>
            <a:ext cx="911400" cy="6453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79" name="Google Shape;1279;p14"/>
          <p:cNvSpPr txBox="1"/>
          <p:nvPr>
            <p:ph hasCustomPrompt="1" idx="9" type="title"/>
          </p:nvPr>
        </p:nvSpPr>
        <p:spPr>
          <a:xfrm>
            <a:off x="6832500" y="1768675"/>
            <a:ext cx="584700" cy="5817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80" name="Google Shape;1280;p14"/>
          <p:cNvSpPr/>
          <p:nvPr/>
        </p:nvSpPr>
        <p:spPr>
          <a:xfrm rot="5400000">
            <a:off x="8495108" y="-71091"/>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14"/>
          <p:cNvSpPr/>
          <p:nvPr/>
        </p:nvSpPr>
        <p:spPr>
          <a:xfrm rot="5400000">
            <a:off x="8496650" y="75727"/>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14"/>
          <p:cNvSpPr/>
          <p:nvPr/>
        </p:nvSpPr>
        <p:spPr>
          <a:xfrm rot="5400000">
            <a:off x="8495108" y="222546"/>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14"/>
          <p:cNvSpPr/>
          <p:nvPr/>
        </p:nvSpPr>
        <p:spPr>
          <a:xfrm rot="5400000">
            <a:off x="8496650" y="369365"/>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14"/>
          <p:cNvSpPr/>
          <p:nvPr/>
        </p:nvSpPr>
        <p:spPr>
          <a:xfrm rot="5400000">
            <a:off x="8495108" y="516183"/>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14"/>
          <p:cNvSpPr/>
          <p:nvPr/>
        </p:nvSpPr>
        <p:spPr>
          <a:xfrm rot="5400000">
            <a:off x="8496650" y="66300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
    <p:spTree>
      <p:nvGrpSpPr>
        <p:cNvPr id="1286" name="Shape 1286"/>
        <p:cNvGrpSpPr/>
        <p:nvPr/>
      </p:nvGrpSpPr>
      <p:grpSpPr>
        <a:xfrm>
          <a:off x="0" y="0"/>
          <a:ext cx="0" cy="0"/>
          <a:chOff x="0" y="0"/>
          <a:chExt cx="0" cy="0"/>
        </a:xfrm>
      </p:grpSpPr>
      <p:grpSp>
        <p:nvGrpSpPr>
          <p:cNvPr id="1287" name="Google Shape;1287;p15"/>
          <p:cNvGrpSpPr/>
          <p:nvPr/>
        </p:nvGrpSpPr>
        <p:grpSpPr>
          <a:xfrm>
            <a:off x="2019110" y="-2483486"/>
            <a:ext cx="7884219" cy="3433770"/>
            <a:chOff x="24125" y="294775"/>
            <a:chExt cx="7767703" cy="3383025"/>
          </a:xfrm>
        </p:grpSpPr>
        <p:sp>
          <p:nvSpPr>
            <p:cNvPr id="1288" name="Google Shape;1288;p15"/>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15"/>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15"/>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15"/>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15"/>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15"/>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15"/>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15"/>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15"/>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15"/>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15"/>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15"/>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15"/>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15"/>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15"/>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15"/>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15"/>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15"/>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15"/>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15"/>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15"/>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15"/>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15"/>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15"/>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15"/>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15"/>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15"/>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15"/>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15"/>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15"/>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15"/>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15"/>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15"/>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15"/>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15"/>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15"/>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15"/>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15"/>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15"/>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15"/>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15"/>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15"/>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15"/>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15"/>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15"/>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15"/>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15"/>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15"/>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15"/>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15"/>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15"/>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15"/>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15"/>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15"/>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15"/>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15"/>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15"/>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15"/>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15"/>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15"/>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15"/>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15"/>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15"/>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15"/>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15"/>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15"/>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15"/>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15"/>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15"/>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15"/>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15"/>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15"/>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15"/>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15"/>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15"/>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15"/>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15"/>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15"/>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15"/>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15"/>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15"/>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15"/>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15"/>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15"/>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15"/>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15"/>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15"/>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15"/>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15"/>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15"/>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15"/>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15"/>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15"/>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15"/>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 name="Google Shape;1382;p15"/>
          <p:cNvGrpSpPr/>
          <p:nvPr/>
        </p:nvGrpSpPr>
        <p:grpSpPr>
          <a:xfrm rot="5400000">
            <a:off x="674625" y="3321200"/>
            <a:ext cx="979800" cy="3475150"/>
            <a:chOff x="327125" y="2375600"/>
            <a:chExt cx="979800" cy="3475150"/>
          </a:xfrm>
        </p:grpSpPr>
        <p:sp>
          <p:nvSpPr>
            <p:cNvPr id="1383" name="Google Shape;1383;p15"/>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15"/>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15"/>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15"/>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15"/>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15"/>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15"/>
            <p:cNvSpPr/>
            <p:nvPr/>
          </p:nvSpPr>
          <p:spPr>
            <a:xfrm>
              <a:off x="347100" y="4357400"/>
              <a:ext cx="25" cy="971225"/>
            </a:xfrm>
            <a:custGeom>
              <a:rect b="b" l="l" r="r" t="t"/>
              <a:pathLst>
                <a:path extrusionOk="0" fill="none" h="38849" w="1">
                  <a:moveTo>
                    <a:pt x="1" y="38849"/>
                  </a:move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15"/>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15"/>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15"/>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15"/>
            <p:cNvSpPr/>
            <p:nvPr/>
          </p:nvSpPr>
          <p:spPr>
            <a:xfrm>
              <a:off x="776800" y="3899750"/>
              <a:ext cx="25" cy="1084800"/>
            </a:xfrm>
            <a:custGeom>
              <a:rect b="b" l="l" r="r" t="t"/>
              <a:pathLst>
                <a:path extrusionOk="0" fill="none" h="43392" w="1">
                  <a:moveTo>
                    <a:pt x="0" y="43391"/>
                  </a:moveTo>
                  <a:lnTo>
                    <a:pt x="0"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15"/>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15"/>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15"/>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15"/>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98" name="Google Shape;1398;p15"/>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399" name="Google Shape;1399;p15"/>
          <p:cNvSpPr txBox="1"/>
          <p:nvPr>
            <p:ph idx="1" type="subTitle"/>
          </p:nvPr>
        </p:nvSpPr>
        <p:spPr>
          <a:xfrm>
            <a:off x="719994" y="2088317"/>
            <a:ext cx="1751700" cy="6453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0" name="Google Shape;1400;p15"/>
          <p:cNvSpPr txBox="1"/>
          <p:nvPr>
            <p:ph idx="2" type="title"/>
          </p:nvPr>
        </p:nvSpPr>
        <p:spPr>
          <a:xfrm>
            <a:off x="720000" y="1607275"/>
            <a:ext cx="1751700" cy="316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01" name="Google Shape;1401;p15"/>
          <p:cNvSpPr txBox="1"/>
          <p:nvPr>
            <p:ph idx="3" type="subTitle"/>
          </p:nvPr>
        </p:nvSpPr>
        <p:spPr>
          <a:xfrm>
            <a:off x="719994" y="3626192"/>
            <a:ext cx="1751700" cy="6453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2" name="Google Shape;1402;p15"/>
          <p:cNvSpPr txBox="1"/>
          <p:nvPr>
            <p:ph idx="4" type="title"/>
          </p:nvPr>
        </p:nvSpPr>
        <p:spPr>
          <a:xfrm>
            <a:off x="720000" y="3145150"/>
            <a:ext cx="1751700" cy="316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03" name="Google Shape;1403;p15"/>
          <p:cNvSpPr txBox="1"/>
          <p:nvPr>
            <p:ph idx="5" type="subTitle"/>
          </p:nvPr>
        </p:nvSpPr>
        <p:spPr>
          <a:xfrm>
            <a:off x="6672294" y="2088317"/>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4" name="Google Shape;1404;p15"/>
          <p:cNvSpPr txBox="1"/>
          <p:nvPr>
            <p:ph idx="6" type="title"/>
          </p:nvPr>
        </p:nvSpPr>
        <p:spPr>
          <a:xfrm>
            <a:off x="6672300" y="1607275"/>
            <a:ext cx="1751700" cy="3168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405" name="Google Shape;1405;p15"/>
          <p:cNvSpPr txBox="1"/>
          <p:nvPr>
            <p:ph idx="7" type="subTitle"/>
          </p:nvPr>
        </p:nvSpPr>
        <p:spPr>
          <a:xfrm>
            <a:off x="6672294" y="3626192"/>
            <a:ext cx="1751700" cy="645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6" name="Google Shape;1406;p15"/>
          <p:cNvSpPr txBox="1"/>
          <p:nvPr>
            <p:ph idx="8" type="title"/>
          </p:nvPr>
        </p:nvSpPr>
        <p:spPr>
          <a:xfrm>
            <a:off x="6672300" y="3145150"/>
            <a:ext cx="1751700" cy="3168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3">
    <p:spTree>
      <p:nvGrpSpPr>
        <p:cNvPr id="1407" name="Shape 1407"/>
        <p:cNvGrpSpPr/>
        <p:nvPr/>
      </p:nvGrpSpPr>
      <p:grpSpPr>
        <a:xfrm>
          <a:off x="0" y="0"/>
          <a:ext cx="0" cy="0"/>
          <a:chOff x="0" y="0"/>
          <a:chExt cx="0" cy="0"/>
        </a:xfrm>
      </p:grpSpPr>
      <p:sp>
        <p:nvSpPr>
          <p:cNvPr id="1408" name="Google Shape;1408;p16"/>
          <p:cNvSpPr txBox="1"/>
          <p:nvPr>
            <p:ph idx="1" type="subTitle"/>
          </p:nvPr>
        </p:nvSpPr>
        <p:spPr>
          <a:xfrm>
            <a:off x="2400600" y="2067413"/>
            <a:ext cx="4342800" cy="11352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sz="2000"/>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409" name="Google Shape;1409;p16"/>
          <p:cNvSpPr txBox="1"/>
          <p:nvPr>
            <p:ph type="title"/>
          </p:nvPr>
        </p:nvSpPr>
        <p:spPr>
          <a:xfrm>
            <a:off x="2400450" y="3332738"/>
            <a:ext cx="4342800" cy="316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sz="20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grpSp>
        <p:nvGrpSpPr>
          <p:cNvPr id="1410" name="Google Shape;1410;p16"/>
          <p:cNvGrpSpPr/>
          <p:nvPr/>
        </p:nvGrpSpPr>
        <p:grpSpPr>
          <a:xfrm>
            <a:off x="730516" y="4568877"/>
            <a:ext cx="1032712" cy="157579"/>
            <a:chOff x="1675453" y="-1233273"/>
            <a:chExt cx="1032712" cy="157579"/>
          </a:xfrm>
        </p:grpSpPr>
        <p:sp>
          <p:nvSpPr>
            <p:cNvPr id="1411" name="Google Shape;1411;p16"/>
            <p:cNvSpPr/>
            <p:nvPr/>
          </p:nvSpPr>
          <p:spPr>
            <a:xfrm flipH="1">
              <a:off x="256276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16"/>
            <p:cNvSpPr/>
            <p:nvPr/>
          </p:nvSpPr>
          <p:spPr>
            <a:xfrm flipH="1">
              <a:off x="247357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16"/>
            <p:cNvSpPr/>
            <p:nvPr/>
          </p:nvSpPr>
          <p:spPr>
            <a:xfrm flipH="1">
              <a:off x="2384964"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16"/>
            <p:cNvSpPr/>
            <p:nvPr/>
          </p:nvSpPr>
          <p:spPr>
            <a:xfrm flipH="1">
              <a:off x="2296354" y="-1233273"/>
              <a:ext cx="145982" cy="157579"/>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16"/>
            <p:cNvSpPr/>
            <p:nvPr/>
          </p:nvSpPr>
          <p:spPr>
            <a:xfrm flipH="1">
              <a:off x="2207719" y="-1233273"/>
              <a:ext cx="145982" cy="157579"/>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16"/>
            <p:cNvSpPr/>
            <p:nvPr/>
          </p:nvSpPr>
          <p:spPr>
            <a:xfrm flipH="1">
              <a:off x="2119110" y="-1233273"/>
              <a:ext cx="145982" cy="157579"/>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16"/>
            <p:cNvSpPr/>
            <p:nvPr/>
          </p:nvSpPr>
          <p:spPr>
            <a:xfrm flipH="1">
              <a:off x="2030500" y="-1233273"/>
              <a:ext cx="145982" cy="157579"/>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16"/>
            <p:cNvSpPr/>
            <p:nvPr/>
          </p:nvSpPr>
          <p:spPr>
            <a:xfrm flipH="1">
              <a:off x="1941891" y="-1233273"/>
              <a:ext cx="145399" cy="157579"/>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16"/>
            <p:cNvSpPr/>
            <p:nvPr/>
          </p:nvSpPr>
          <p:spPr>
            <a:xfrm flipH="1">
              <a:off x="185325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16"/>
            <p:cNvSpPr/>
            <p:nvPr/>
          </p:nvSpPr>
          <p:spPr>
            <a:xfrm flipH="1">
              <a:off x="176406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16"/>
            <p:cNvSpPr/>
            <p:nvPr/>
          </p:nvSpPr>
          <p:spPr>
            <a:xfrm flipH="1">
              <a:off x="1675453"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 name="Google Shape;1422;p16"/>
          <p:cNvGrpSpPr/>
          <p:nvPr/>
        </p:nvGrpSpPr>
        <p:grpSpPr>
          <a:xfrm>
            <a:off x="8757750" y="2728975"/>
            <a:ext cx="1552150" cy="3475150"/>
            <a:chOff x="327125" y="2375600"/>
            <a:chExt cx="1552150" cy="3475150"/>
          </a:xfrm>
        </p:grpSpPr>
        <p:sp>
          <p:nvSpPr>
            <p:cNvPr id="1423" name="Google Shape;1423;p16"/>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16"/>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16"/>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16"/>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16"/>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16"/>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16"/>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16"/>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16"/>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16"/>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16"/>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16"/>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16"/>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16"/>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16"/>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16"/>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16"/>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16"/>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16"/>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16"/>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16"/>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 name="Google Shape;1444;p16"/>
          <p:cNvGrpSpPr/>
          <p:nvPr/>
        </p:nvGrpSpPr>
        <p:grpSpPr>
          <a:xfrm>
            <a:off x="-274468" y="-1001015"/>
            <a:ext cx="10129998" cy="2559475"/>
            <a:chOff x="-274468" y="-1001015"/>
            <a:chExt cx="10129998" cy="2559475"/>
          </a:xfrm>
        </p:grpSpPr>
        <p:grpSp>
          <p:nvGrpSpPr>
            <p:cNvPr id="1445" name="Google Shape;1445;p16"/>
            <p:cNvGrpSpPr/>
            <p:nvPr/>
          </p:nvGrpSpPr>
          <p:grpSpPr>
            <a:xfrm>
              <a:off x="-274468" y="-1001015"/>
              <a:ext cx="7806725" cy="2559475"/>
              <a:chOff x="-274468" y="-1001015"/>
              <a:chExt cx="7806725" cy="2559475"/>
            </a:xfrm>
          </p:grpSpPr>
          <p:sp>
            <p:nvSpPr>
              <p:cNvPr id="1446" name="Google Shape;1446;p16"/>
              <p:cNvSpPr/>
              <p:nvPr/>
            </p:nvSpPr>
            <p:spPr>
              <a:xfrm flipH="1">
                <a:off x="774235" y="1064966"/>
                <a:ext cx="151184" cy="94420"/>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16"/>
              <p:cNvSpPr/>
              <p:nvPr/>
            </p:nvSpPr>
            <p:spPr>
              <a:xfrm flipH="1">
                <a:off x="660123" y="1064966"/>
                <a:ext cx="151768" cy="94420"/>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16"/>
              <p:cNvSpPr/>
              <p:nvPr/>
            </p:nvSpPr>
            <p:spPr>
              <a:xfrm flipH="1">
                <a:off x="546596" y="1064966"/>
                <a:ext cx="151210" cy="94420"/>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16"/>
              <p:cNvSpPr/>
              <p:nvPr/>
            </p:nvSpPr>
            <p:spPr>
              <a:xfrm flipH="1">
                <a:off x="433093" y="1064966"/>
                <a:ext cx="151184" cy="94420"/>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16"/>
              <p:cNvSpPr/>
              <p:nvPr/>
            </p:nvSpPr>
            <p:spPr>
              <a:xfrm flipH="1">
                <a:off x="318982" y="1064966"/>
                <a:ext cx="151768" cy="94420"/>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16"/>
              <p:cNvSpPr/>
              <p:nvPr/>
            </p:nvSpPr>
            <p:spPr>
              <a:xfrm flipH="1">
                <a:off x="205454" y="1064966"/>
                <a:ext cx="151210" cy="94420"/>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16"/>
              <p:cNvSpPr/>
              <p:nvPr/>
            </p:nvSpPr>
            <p:spPr>
              <a:xfrm flipH="1">
                <a:off x="91368" y="1064966"/>
                <a:ext cx="151768" cy="94420"/>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16"/>
              <p:cNvSpPr/>
              <p:nvPr/>
            </p:nvSpPr>
            <p:spPr>
              <a:xfrm flipH="1">
                <a:off x="-274468" y="-937882"/>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16"/>
              <p:cNvSpPr/>
              <p:nvPr/>
            </p:nvSpPr>
            <p:spPr>
              <a:xfrm flipH="1">
                <a:off x="-43602" y="-764114"/>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16"/>
              <p:cNvSpPr/>
              <p:nvPr/>
            </p:nvSpPr>
            <p:spPr>
              <a:xfrm flipH="1">
                <a:off x="-274108" y="-170466"/>
                <a:ext cx="6252400" cy="1112085"/>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16"/>
              <p:cNvSpPr/>
              <p:nvPr/>
            </p:nvSpPr>
            <p:spPr>
              <a:xfrm flipH="1">
                <a:off x="-38958" y="-38389"/>
                <a:ext cx="6722117" cy="1533132"/>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16"/>
              <p:cNvSpPr/>
              <p:nvPr/>
            </p:nvSpPr>
            <p:spPr>
              <a:xfrm flipH="1">
                <a:off x="4070422" y="51946"/>
                <a:ext cx="3461835" cy="538686"/>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16"/>
              <p:cNvSpPr/>
              <p:nvPr/>
            </p:nvSpPr>
            <p:spPr>
              <a:xfrm flipH="1">
                <a:off x="1455350" y="1421739"/>
                <a:ext cx="136721" cy="136721"/>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16"/>
              <p:cNvSpPr/>
              <p:nvPr/>
            </p:nvSpPr>
            <p:spPr>
              <a:xfrm flipH="1">
                <a:off x="1479101" y="1445490"/>
                <a:ext cx="89218" cy="8863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16"/>
              <p:cNvSpPr/>
              <p:nvPr/>
            </p:nvSpPr>
            <p:spPr>
              <a:xfrm flipH="1">
                <a:off x="1995153" y="115662"/>
                <a:ext cx="136720" cy="136721"/>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16"/>
              <p:cNvSpPr/>
              <p:nvPr/>
            </p:nvSpPr>
            <p:spPr>
              <a:xfrm flipH="1">
                <a:off x="2018904" y="139413"/>
                <a:ext cx="89219" cy="89218"/>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16"/>
              <p:cNvSpPr/>
              <p:nvPr/>
            </p:nvSpPr>
            <p:spPr>
              <a:xfrm flipH="1">
                <a:off x="2737118" y="-209848"/>
                <a:ext cx="89219" cy="89219"/>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16"/>
              <p:cNvSpPr/>
              <p:nvPr/>
            </p:nvSpPr>
            <p:spPr>
              <a:xfrm flipH="1">
                <a:off x="394853" y="497937"/>
                <a:ext cx="89219" cy="8863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16"/>
              <p:cNvSpPr/>
              <p:nvPr/>
            </p:nvSpPr>
            <p:spPr>
              <a:xfrm flipH="1">
                <a:off x="3942405" y="449267"/>
                <a:ext cx="136721" cy="136721"/>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16"/>
              <p:cNvSpPr/>
              <p:nvPr/>
            </p:nvSpPr>
            <p:spPr>
              <a:xfrm flipH="1">
                <a:off x="3966156" y="473018"/>
                <a:ext cx="89218" cy="89219"/>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16"/>
              <p:cNvSpPr/>
              <p:nvPr/>
            </p:nvSpPr>
            <p:spPr>
              <a:xfrm flipH="1">
                <a:off x="5181872" y="-1001015"/>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16"/>
              <p:cNvSpPr/>
              <p:nvPr/>
            </p:nvSpPr>
            <p:spPr>
              <a:xfrm flipH="1">
                <a:off x="5206207" y="-977264"/>
                <a:ext cx="88635" cy="89218"/>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16"/>
              <p:cNvSpPr/>
              <p:nvPr/>
            </p:nvSpPr>
            <p:spPr>
              <a:xfrm flipH="1">
                <a:off x="4591117" y="-986526"/>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16"/>
              <p:cNvSpPr/>
              <p:nvPr/>
            </p:nvSpPr>
            <p:spPr>
              <a:xfrm flipH="1">
                <a:off x="983325" y="130151"/>
                <a:ext cx="107742" cy="107742"/>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16"/>
              <p:cNvSpPr/>
              <p:nvPr/>
            </p:nvSpPr>
            <p:spPr>
              <a:xfrm flipH="1">
                <a:off x="1211522" y="1175576"/>
                <a:ext cx="70695" cy="70695"/>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16"/>
              <p:cNvSpPr/>
              <p:nvPr/>
            </p:nvSpPr>
            <p:spPr>
              <a:xfrm flipH="1">
                <a:off x="2746380" y="901627"/>
                <a:ext cx="70695" cy="70111"/>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16"/>
              <p:cNvSpPr/>
              <p:nvPr/>
            </p:nvSpPr>
            <p:spPr>
              <a:xfrm flipH="1">
                <a:off x="3865950" y="245405"/>
                <a:ext cx="141922" cy="141339"/>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16"/>
              <p:cNvSpPr/>
              <p:nvPr/>
            </p:nvSpPr>
            <p:spPr>
              <a:xfrm flipH="1">
                <a:off x="1991702" y="865722"/>
                <a:ext cx="141922" cy="141922"/>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16"/>
              <p:cNvSpPr/>
              <p:nvPr/>
            </p:nvSpPr>
            <p:spPr>
              <a:xfrm flipH="1">
                <a:off x="4207092" y="-360424"/>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16"/>
              <p:cNvSpPr/>
              <p:nvPr/>
            </p:nvSpPr>
            <p:spPr>
              <a:xfrm flipH="1">
                <a:off x="3934310" y="-632647"/>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16"/>
              <p:cNvSpPr/>
              <p:nvPr/>
            </p:nvSpPr>
            <p:spPr>
              <a:xfrm flipH="1">
                <a:off x="3959787" y="-606586"/>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16"/>
              <p:cNvSpPr/>
              <p:nvPr/>
            </p:nvSpPr>
            <p:spPr>
              <a:xfrm flipH="1">
                <a:off x="4344954" y="-969728"/>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16"/>
              <p:cNvSpPr/>
              <p:nvPr/>
            </p:nvSpPr>
            <p:spPr>
              <a:xfrm flipH="1">
                <a:off x="6303193" y="-791342"/>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16"/>
              <p:cNvSpPr/>
              <p:nvPr/>
            </p:nvSpPr>
            <p:spPr>
              <a:xfrm flipH="1">
                <a:off x="451617" y="-17001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16"/>
              <p:cNvSpPr/>
              <p:nvPr/>
            </p:nvSpPr>
            <p:spPr>
              <a:xfrm flipH="1">
                <a:off x="3911701" y="-120655"/>
                <a:ext cx="151793" cy="94446"/>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16"/>
              <p:cNvSpPr/>
              <p:nvPr/>
            </p:nvSpPr>
            <p:spPr>
              <a:xfrm flipH="1">
                <a:off x="3798199" y="-120655"/>
                <a:ext cx="151184" cy="94446"/>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16"/>
              <p:cNvSpPr/>
              <p:nvPr/>
            </p:nvSpPr>
            <p:spPr>
              <a:xfrm flipH="1">
                <a:off x="3684087" y="-120655"/>
                <a:ext cx="151768" cy="94446"/>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16"/>
              <p:cNvSpPr/>
              <p:nvPr/>
            </p:nvSpPr>
            <p:spPr>
              <a:xfrm flipH="1">
                <a:off x="3570560" y="-12065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16"/>
              <p:cNvSpPr/>
              <p:nvPr/>
            </p:nvSpPr>
            <p:spPr>
              <a:xfrm flipH="1">
                <a:off x="3457057" y="-120655"/>
                <a:ext cx="151184" cy="94446"/>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16"/>
              <p:cNvSpPr/>
              <p:nvPr/>
            </p:nvSpPr>
            <p:spPr>
              <a:xfrm flipH="1">
                <a:off x="3342946" y="-120655"/>
                <a:ext cx="151768" cy="94446"/>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16"/>
              <p:cNvSpPr/>
              <p:nvPr/>
            </p:nvSpPr>
            <p:spPr>
              <a:xfrm flipH="1">
                <a:off x="3229418" y="-12065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16"/>
              <p:cNvSpPr/>
              <p:nvPr/>
            </p:nvSpPr>
            <p:spPr>
              <a:xfrm flipH="1">
                <a:off x="3115332" y="-120655"/>
                <a:ext cx="151768" cy="94446"/>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16"/>
              <p:cNvSpPr/>
              <p:nvPr/>
            </p:nvSpPr>
            <p:spPr>
              <a:xfrm flipH="1">
                <a:off x="4594568" y="667645"/>
                <a:ext cx="280952" cy="175519"/>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16"/>
              <p:cNvSpPr/>
              <p:nvPr/>
            </p:nvSpPr>
            <p:spPr>
              <a:xfrm flipH="1">
                <a:off x="4383752" y="667645"/>
                <a:ext cx="280927" cy="175519"/>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16"/>
              <p:cNvSpPr/>
              <p:nvPr/>
            </p:nvSpPr>
            <p:spPr>
              <a:xfrm flipH="1">
                <a:off x="4172937" y="667645"/>
                <a:ext cx="280927" cy="175519"/>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16"/>
              <p:cNvSpPr/>
              <p:nvPr/>
            </p:nvSpPr>
            <p:spPr>
              <a:xfrm flipH="1">
                <a:off x="3961512" y="667645"/>
                <a:ext cx="280952" cy="175519"/>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16"/>
              <p:cNvSpPr/>
              <p:nvPr/>
            </p:nvSpPr>
            <p:spPr>
              <a:xfrm flipH="1">
                <a:off x="3750697" y="667645"/>
                <a:ext cx="280927" cy="175519"/>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16"/>
              <p:cNvSpPr/>
              <p:nvPr/>
            </p:nvSpPr>
            <p:spPr>
              <a:xfrm flipH="1">
                <a:off x="3539881" y="667645"/>
                <a:ext cx="280927" cy="175519"/>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4" name="Google Shape;1494;p16"/>
            <p:cNvSpPr/>
            <p:nvPr/>
          </p:nvSpPr>
          <p:spPr>
            <a:xfrm flipH="1">
              <a:off x="7520192" y="-12721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4">
    <p:spTree>
      <p:nvGrpSpPr>
        <p:cNvPr id="1495" name="Shape 1495"/>
        <p:cNvGrpSpPr/>
        <p:nvPr/>
      </p:nvGrpSpPr>
      <p:grpSpPr>
        <a:xfrm>
          <a:off x="0" y="0"/>
          <a:ext cx="0" cy="0"/>
          <a:chOff x="0" y="0"/>
          <a:chExt cx="0" cy="0"/>
        </a:xfrm>
      </p:grpSpPr>
      <p:grpSp>
        <p:nvGrpSpPr>
          <p:cNvPr id="1496" name="Google Shape;1496;p17"/>
          <p:cNvGrpSpPr/>
          <p:nvPr/>
        </p:nvGrpSpPr>
        <p:grpSpPr>
          <a:xfrm>
            <a:off x="-566246" y="-536790"/>
            <a:ext cx="8377976" cy="1614718"/>
            <a:chOff x="-566246" y="-831315"/>
            <a:chExt cx="8377976" cy="1614718"/>
          </a:xfrm>
        </p:grpSpPr>
        <p:sp>
          <p:nvSpPr>
            <p:cNvPr id="1497" name="Google Shape;1497;p17"/>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17"/>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17"/>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17"/>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17"/>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17"/>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17"/>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17"/>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17"/>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17"/>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17"/>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17"/>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17"/>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17"/>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17"/>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17"/>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17"/>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17"/>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17"/>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17"/>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17"/>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17"/>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17"/>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17"/>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17"/>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17"/>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17"/>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17"/>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17"/>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6" name="Google Shape;1526;p17"/>
          <p:cNvGrpSpPr/>
          <p:nvPr/>
        </p:nvGrpSpPr>
        <p:grpSpPr>
          <a:xfrm rot="5400000">
            <a:off x="617425" y="3321200"/>
            <a:ext cx="979800" cy="3475150"/>
            <a:chOff x="327125" y="2375600"/>
            <a:chExt cx="979800" cy="3475150"/>
          </a:xfrm>
        </p:grpSpPr>
        <p:sp>
          <p:nvSpPr>
            <p:cNvPr id="1527" name="Google Shape;1527;p17"/>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17"/>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17"/>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17"/>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17"/>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17"/>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17"/>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17"/>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17"/>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17"/>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17"/>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17"/>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17"/>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17"/>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17"/>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42" name="Google Shape;1542;p17"/>
          <p:cNvSpPr txBox="1"/>
          <p:nvPr>
            <p:ph type="title"/>
          </p:nvPr>
        </p:nvSpPr>
        <p:spPr>
          <a:xfrm>
            <a:off x="720125" y="1639950"/>
            <a:ext cx="3250500" cy="508800"/>
          </a:xfrm>
          <a:prstGeom prst="rect">
            <a:avLst/>
          </a:prstGeom>
        </p:spPr>
        <p:txBody>
          <a:bodyPr anchorCtr="0" anchor="ctr" bIns="0" lIns="0" spcFirstLastPara="1" rIns="0" wrap="square" tIns="0">
            <a:noAutofit/>
          </a:bodyPr>
          <a:lstStyle>
            <a:lvl1pPr lvl="0" rtl="0" algn="r">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43" name="Google Shape;1543;p17"/>
          <p:cNvSpPr txBox="1"/>
          <p:nvPr>
            <p:ph idx="1" type="subTitle"/>
          </p:nvPr>
        </p:nvSpPr>
        <p:spPr>
          <a:xfrm>
            <a:off x="886200" y="2735875"/>
            <a:ext cx="3084300" cy="14172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_1">
    <p:spTree>
      <p:nvGrpSpPr>
        <p:cNvPr id="1544" name="Shape 1544"/>
        <p:cNvGrpSpPr/>
        <p:nvPr/>
      </p:nvGrpSpPr>
      <p:grpSpPr>
        <a:xfrm>
          <a:off x="0" y="0"/>
          <a:ext cx="0" cy="0"/>
          <a:chOff x="0" y="0"/>
          <a:chExt cx="0" cy="0"/>
        </a:xfrm>
      </p:grpSpPr>
      <p:grpSp>
        <p:nvGrpSpPr>
          <p:cNvPr id="1545" name="Google Shape;1545;p18"/>
          <p:cNvGrpSpPr/>
          <p:nvPr/>
        </p:nvGrpSpPr>
        <p:grpSpPr>
          <a:xfrm flipH="1">
            <a:off x="1364650" y="-536790"/>
            <a:ext cx="8377976" cy="1614718"/>
            <a:chOff x="-566246" y="-831315"/>
            <a:chExt cx="8377976" cy="1614718"/>
          </a:xfrm>
        </p:grpSpPr>
        <p:sp>
          <p:nvSpPr>
            <p:cNvPr id="1546" name="Google Shape;1546;p18"/>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18"/>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18"/>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18"/>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18"/>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18"/>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18"/>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18"/>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18"/>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18"/>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18"/>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18"/>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18"/>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18"/>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18"/>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18"/>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18"/>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18"/>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18"/>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18"/>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18"/>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18"/>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18"/>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18"/>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18"/>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18"/>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18"/>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18"/>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18"/>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18"/>
          <p:cNvGrpSpPr/>
          <p:nvPr/>
        </p:nvGrpSpPr>
        <p:grpSpPr>
          <a:xfrm flipH="1" rot="-5400000">
            <a:off x="7579155" y="3321200"/>
            <a:ext cx="979800" cy="3475150"/>
            <a:chOff x="327125" y="2375600"/>
            <a:chExt cx="979800" cy="3475150"/>
          </a:xfrm>
        </p:grpSpPr>
        <p:sp>
          <p:nvSpPr>
            <p:cNvPr id="1576" name="Google Shape;1576;p18"/>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18"/>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18"/>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18"/>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18"/>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18"/>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18"/>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18"/>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18"/>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18"/>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18"/>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18"/>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18"/>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18"/>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18"/>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1" name="Google Shape;1591;p18"/>
          <p:cNvSpPr txBox="1"/>
          <p:nvPr>
            <p:ph type="title"/>
          </p:nvPr>
        </p:nvSpPr>
        <p:spPr>
          <a:xfrm>
            <a:off x="5173500" y="1639950"/>
            <a:ext cx="3250500" cy="508800"/>
          </a:xfrm>
          <a:prstGeom prst="rect">
            <a:avLst/>
          </a:prstGeom>
        </p:spPr>
        <p:txBody>
          <a:bodyPr anchorCtr="0" anchor="ctr" bIns="0" lIns="0" spcFirstLastPara="1" rIns="0" wrap="square" tIns="0">
            <a:noAutofit/>
          </a:bodyPr>
          <a:lstStyle>
            <a:lvl1pPr lvl="0" rtl="0" algn="l">
              <a:spcBef>
                <a:spcPts val="0"/>
              </a:spcBef>
              <a:spcAft>
                <a:spcPts val="0"/>
              </a:spcAft>
              <a:buSzPts val="2400"/>
              <a:buNone/>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592" name="Google Shape;1592;p18"/>
          <p:cNvSpPr txBox="1"/>
          <p:nvPr>
            <p:ph idx="1" type="subTitle"/>
          </p:nvPr>
        </p:nvSpPr>
        <p:spPr>
          <a:xfrm>
            <a:off x="5173375" y="2571750"/>
            <a:ext cx="3250500" cy="1503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1593" name="Shape 1593"/>
        <p:cNvGrpSpPr/>
        <p:nvPr/>
      </p:nvGrpSpPr>
      <p:grpSpPr>
        <a:xfrm>
          <a:off x="0" y="0"/>
          <a:ext cx="0" cy="0"/>
          <a:chOff x="0" y="0"/>
          <a:chExt cx="0" cy="0"/>
        </a:xfrm>
      </p:grpSpPr>
      <p:grpSp>
        <p:nvGrpSpPr>
          <p:cNvPr id="1594" name="Google Shape;1594;p19"/>
          <p:cNvGrpSpPr/>
          <p:nvPr/>
        </p:nvGrpSpPr>
        <p:grpSpPr>
          <a:xfrm flipH="1">
            <a:off x="-370165" y="-2483486"/>
            <a:ext cx="7884219" cy="3433770"/>
            <a:chOff x="24125" y="294775"/>
            <a:chExt cx="7767703" cy="3383025"/>
          </a:xfrm>
        </p:grpSpPr>
        <p:sp>
          <p:nvSpPr>
            <p:cNvPr id="1595" name="Google Shape;1595;p19"/>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19"/>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19"/>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19"/>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19"/>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19"/>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19"/>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19"/>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19"/>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19"/>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19"/>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19"/>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19"/>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19"/>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19"/>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19"/>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19"/>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19"/>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19"/>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19"/>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19"/>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19"/>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19"/>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19"/>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19"/>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19"/>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19"/>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19"/>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19"/>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19"/>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19"/>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19"/>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19"/>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19"/>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19"/>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19"/>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19"/>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19"/>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19"/>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19"/>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19"/>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19"/>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19"/>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19"/>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19"/>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19"/>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19"/>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19"/>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19"/>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19"/>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19"/>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19"/>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19"/>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19"/>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19"/>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19"/>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19"/>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19"/>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19"/>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19"/>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19"/>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19"/>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19"/>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19"/>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19"/>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19"/>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19"/>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19"/>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19"/>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19"/>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19"/>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19"/>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19"/>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19"/>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19"/>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19"/>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19"/>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19"/>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19"/>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19"/>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19"/>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19"/>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19"/>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19"/>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19"/>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19"/>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19"/>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19"/>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19"/>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19"/>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19"/>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19"/>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19"/>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19"/>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 name="Google Shape;1689;p19"/>
          <p:cNvGrpSpPr/>
          <p:nvPr/>
        </p:nvGrpSpPr>
        <p:grpSpPr>
          <a:xfrm>
            <a:off x="7222182" y="4568872"/>
            <a:ext cx="881035" cy="290677"/>
            <a:chOff x="7222182" y="4568872"/>
            <a:chExt cx="881035" cy="290677"/>
          </a:xfrm>
        </p:grpSpPr>
        <p:sp>
          <p:nvSpPr>
            <p:cNvPr id="1690" name="Google Shape;1690;p19"/>
            <p:cNvSpPr/>
            <p:nvPr/>
          </p:nvSpPr>
          <p:spPr>
            <a:xfrm>
              <a:off x="7222182"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19"/>
            <p:cNvSpPr/>
            <p:nvPr/>
          </p:nvSpPr>
          <p:spPr>
            <a:xfrm>
              <a:off x="7370543"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19"/>
            <p:cNvSpPr/>
            <p:nvPr/>
          </p:nvSpPr>
          <p:spPr>
            <a:xfrm>
              <a:off x="7515820"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19"/>
            <p:cNvSpPr/>
            <p:nvPr/>
          </p:nvSpPr>
          <p:spPr>
            <a:xfrm>
              <a:off x="7664180"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19"/>
            <p:cNvSpPr/>
            <p:nvPr/>
          </p:nvSpPr>
          <p:spPr>
            <a:xfrm>
              <a:off x="7809457"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19"/>
            <p:cNvSpPr/>
            <p:nvPr/>
          </p:nvSpPr>
          <p:spPr>
            <a:xfrm>
              <a:off x="7957817"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6" name="Google Shape;1696;p19"/>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97" name="Google Shape;1697;p19"/>
          <p:cNvSpPr txBox="1"/>
          <p:nvPr>
            <p:ph idx="1" type="subTitle"/>
          </p:nvPr>
        </p:nvSpPr>
        <p:spPr>
          <a:xfrm>
            <a:off x="720001" y="214241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698" name="Google Shape;1698;p19"/>
          <p:cNvSpPr txBox="1"/>
          <p:nvPr>
            <p:ph idx="2" type="title"/>
          </p:nvPr>
        </p:nvSpPr>
        <p:spPr>
          <a:xfrm>
            <a:off x="720009" y="174827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699" name="Google Shape;1699;p19"/>
          <p:cNvSpPr txBox="1"/>
          <p:nvPr>
            <p:ph idx="3" type="subTitle"/>
          </p:nvPr>
        </p:nvSpPr>
        <p:spPr>
          <a:xfrm>
            <a:off x="720001" y="368029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0" name="Google Shape;1700;p19"/>
          <p:cNvSpPr txBox="1"/>
          <p:nvPr>
            <p:ph idx="4" type="title"/>
          </p:nvPr>
        </p:nvSpPr>
        <p:spPr>
          <a:xfrm>
            <a:off x="720009" y="328615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1" name="Google Shape;1701;p19"/>
          <p:cNvSpPr txBox="1"/>
          <p:nvPr>
            <p:ph idx="5" type="subTitle"/>
          </p:nvPr>
        </p:nvSpPr>
        <p:spPr>
          <a:xfrm>
            <a:off x="3488851" y="214241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2" name="Google Shape;1702;p19"/>
          <p:cNvSpPr txBox="1"/>
          <p:nvPr>
            <p:ph idx="6" type="title"/>
          </p:nvPr>
        </p:nvSpPr>
        <p:spPr>
          <a:xfrm>
            <a:off x="3488859" y="174827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3" name="Google Shape;1703;p19"/>
          <p:cNvSpPr txBox="1"/>
          <p:nvPr>
            <p:ph idx="7" type="subTitle"/>
          </p:nvPr>
        </p:nvSpPr>
        <p:spPr>
          <a:xfrm>
            <a:off x="3488851" y="368029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4" name="Google Shape;1704;p19"/>
          <p:cNvSpPr txBox="1"/>
          <p:nvPr>
            <p:ph idx="8" type="title"/>
          </p:nvPr>
        </p:nvSpPr>
        <p:spPr>
          <a:xfrm>
            <a:off x="3488859" y="328615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5" name="Google Shape;1705;p19"/>
          <p:cNvSpPr txBox="1"/>
          <p:nvPr>
            <p:ph idx="9" type="subTitle"/>
          </p:nvPr>
        </p:nvSpPr>
        <p:spPr>
          <a:xfrm>
            <a:off x="6257701" y="214241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6" name="Google Shape;1706;p19"/>
          <p:cNvSpPr txBox="1"/>
          <p:nvPr>
            <p:ph idx="13" type="title"/>
          </p:nvPr>
        </p:nvSpPr>
        <p:spPr>
          <a:xfrm>
            <a:off x="6257709" y="174827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
        <p:nvSpPr>
          <p:cNvPr id="1707" name="Google Shape;1707;p19"/>
          <p:cNvSpPr txBox="1"/>
          <p:nvPr>
            <p:ph idx="14" type="subTitle"/>
          </p:nvPr>
        </p:nvSpPr>
        <p:spPr>
          <a:xfrm>
            <a:off x="6257701" y="3680298"/>
            <a:ext cx="2166300" cy="6453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708" name="Google Shape;1708;p19"/>
          <p:cNvSpPr txBox="1"/>
          <p:nvPr>
            <p:ph idx="15" type="title"/>
          </p:nvPr>
        </p:nvSpPr>
        <p:spPr>
          <a:xfrm>
            <a:off x="6257709" y="3286155"/>
            <a:ext cx="2166300" cy="3168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6">
    <p:spTree>
      <p:nvGrpSpPr>
        <p:cNvPr id="1709" name="Shape 1709"/>
        <p:cNvGrpSpPr/>
        <p:nvPr/>
      </p:nvGrpSpPr>
      <p:grpSpPr>
        <a:xfrm>
          <a:off x="0" y="0"/>
          <a:ext cx="0" cy="0"/>
          <a:chOff x="0" y="0"/>
          <a:chExt cx="0" cy="0"/>
        </a:xfrm>
      </p:grpSpPr>
      <p:grpSp>
        <p:nvGrpSpPr>
          <p:cNvPr id="1710" name="Google Shape;1710;p20"/>
          <p:cNvGrpSpPr/>
          <p:nvPr/>
        </p:nvGrpSpPr>
        <p:grpSpPr>
          <a:xfrm>
            <a:off x="730476" y="4569012"/>
            <a:ext cx="1602149" cy="244468"/>
            <a:chOff x="1675453" y="-1233273"/>
            <a:chExt cx="1032712" cy="157579"/>
          </a:xfrm>
        </p:grpSpPr>
        <p:sp>
          <p:nvSpPr>
            <p:cNvPr id="1711" name="Google Shape;1711;p20"/>
            <p:cNvSpPr/>
            <p:nvPr/>
          </p:nvSpPr>
          <p:spPr>
            <a:xfrm flipH="1">
              <a:off x="256276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20"/>
            <p:cNvSpPr/>
            <p:nvPr/>
          </p:nvSpPr>
          <p:spPr>
            <a:xfrm flipH="1">
              <a:off x="247357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20"/>
            <p:cNvSpPr/>
            <p:nvPr/>
          </p:nvSpPr>
          <p:spPr>
            <a:xfrm flipH="1">
              <a:off x="2384964"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20"/>
            <p:cNvSpPr/>
            <p:nvPr/>
          </p:nvSpPr>
          <p:spPr>
            <a:xfrm flipH="1">
              <a:off x="2296354" y="-1233273"/>
              <a:ext cx="145982" cy="157579"/>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20"/>
            <p:cNvSpPr/>
            <p:nvPr/>
          </p:nvSpPr>
          <p:spPr>
            <a:xfrm flipH="1">
              <a:off x="2207719" y="-1233273"/>
              <a:ext cx="145982" cy="157579"/>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20"/>
            <p:cNvSpPr/>
            <p:nvPr/>
          </p:nvSpPr>
          <p:spPr>
            <a:xfrm flipH="1">
              <a:off x="2119110" y="-1233273"/>
              <a:ext cx="145982" cy="157579"/>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20"/>
            <p:cNvSpPr/>
            <p:nvPr/>
          </p:nvSpPr>
          <p:spPr>
            <a:xfrm flipH="1">
              <a:off x="2030500" y="-1233273"/>
              <a:ext cx="145982" cy="157579"/>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20"/>
            <p:cNvSpPr/>
            <p:nvPr/>
          </p:nvSpPr>
          <p:spPr>
            <a:xfrm flipH="1">
              <a:off x="1941891" y="-1233273"/>
              <a:ext cx="145399" cy="157579"/>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20"/>
            <p:cNvSpPr/>
            <p:nvPr/>
          </p:nvSpPr>
          <p:spPr>
            <a:xfrm flipH="1">
              <a:off x="1853256" y="-1233273"/>
              <a:ext cx="145399" cy="157579"/>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20"/>
            <p:cNvSpPr/>
            <p:nvPr/>
          </p:nvSpPr>
          <p:spPr>
            <a:xfrm flipH="1">
              <a:off x="1764063" y="-1233273"/>
              <a:ext cx="145982" cy="157579"/>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20"/>
            <p:cNvSpPr/>
            <p:nvPr/>
          </p:nvSpPr>
          <p:spPr>
            <a:xfrm flipH="1">
              <a:off x="1675453" y="-1233273"/>
              <a:ext cx="145982" cy="157579"/>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 name="Google Shape;1722;p20"/>
          <p:cNvGrpSpPr/>
          <p:nvPr/>
        </p:nvGrpSpPr>
        <p:grpSpPr>
          <a:xfrm>
            <a:off x="8488400" y="2728975"/>
            <a:ext cx="1552150" cy="3475150"/>
            <a:chOff x="327125" y="2375600"/>
            <a:chExt cx="1552150" cy="3475150"/>
          </a:xfrm>
        </p:grpSpPr>
        <p:sp>
          <p:nvSpPr>
            <p:cNvPr id="1723" name="Google Shape;1723;p20"/>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20"/>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20"/>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20"/>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20"/>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20"/>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20"/>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20"/>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20"/>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20"/>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20"/>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20"/>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20"/>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20"/>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20"/>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20"/>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20"/>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20"/>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20"/>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20"/>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20"/>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 name="Google Shape;1744;p20"/>
          <p:cNvGrpSpPr/>
          <p:nvPr/>
        </p:nvGrpSpPr>
        <p:grpSpPr>
          <a:xfrm>
            <a:off x="-364925" y="-2353500"/>
            <a:ext cx="9644000" cy="3383025"/>
            <a:chOff x="-364925" y="-2353500"/>
            <a:chExt cx="9644000" cy="3383025"/>
          </a:xfrm>
        </p:grpSpPr>
        <p:grpSp>
          <p:nvGrpSpPr>
            <p:cNvPr id="1745" name="Google Shape;1745;p20"/>
            <p:cNvGrpSpPr/>
            <p:nvPr/>
          </p:nvGrpSpPr>
          <p:grpSpPr>
            <a:xfrm>
              <a:off x="-364925" y="-2353500"/>
              <a:ext cx="9644000" cy="3383025"/>
              <a:chOff x="-364925" y="-1720950"/>
              <a:chExt cx="9644000" cy="3383025"/>
            </a:xfrm>
          </p:grpSpPr>
          <p:grpSp>
            <p:nvGrpSpPr>
              <p:cNvPr id="1746" name="Google Shape;1746;p20"/>
              <p:cNvGrpSpPr/>
              <p:nvPr/>
            </p:nvGrpSpPr>
            <p:grpSpPr>
              <a:xfrm flipH="1">
                <a:off x="-364925" y="-1720950"/>
                <a:ext cx="8364453" cy="3383025"/>
                <a:chOff x="-572625" y="294775"/>
                <a:chExt cx="8364453" cy="3383025"/>
              </a:xfrm>
            </p:grpSpPr>
            <p:sp>
              <p:nvSpPr>
                <p:cNvPr id="1747" name="Google Shape;1747;p20"/>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20"/>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20"/>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20"/>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20"/>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20"/>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20"/>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20"/>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20"/>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20"/>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20"/>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20"/>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20"/>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20"/>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20"/>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20"/>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20"/>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20"/>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20"/>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20"/>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20"/>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20"/>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20"/>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20"/>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20"/>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20"/>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20"/>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20"/>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20"/>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20"/>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20"/>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20"/>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20"/>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20"/>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20"/>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20"/>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20"/>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20"/>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20"/>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20"/>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20"/>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20"/>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20"/>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20"/>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20"/>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20"/>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20"/>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20"/>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20"/>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20"/>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20"/>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20"/>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20"/>
                <p:cNvSpPr/>
                <p:nvPr/>
              </p:nvSpPr>
              <p:spPr>
                <a:xfrm>
                  <a:off x="-572625" y="2889150"/>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20"/>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20"/>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20"/>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20"/>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20"/>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20"/>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20"/>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20"/>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20"/>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20"/>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20"/>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20"/>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20"/>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20"/>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20"/>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20"/>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20"/>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20"/>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20"/>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20"/>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20"/>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20"/>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20"/>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20"/>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20"/>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20"/>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20"/>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20"/>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20"/>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20"/>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20"/>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20"/>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20"/>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20"/>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20"/>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20"/>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20"/>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20"/>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20"/>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20"/>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20"/>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cxnSp>
            <p:nvCxnSpPr>
              <p:cNvPr id="1841" name="Google Shape;1841;p20"/>
              <p:cNvCxnSpPr/>
              <p:nvPr/>
            </p:nvCxnSpPr>
            <p:spPr>
              <a:xfrm>
                <a:off x="7315575" y="705500"/>
                <a:ext cx="1963500" cy="0"/>
              </a:xfrm>
              <a:prstGeom prst="straightConnector1">
                <a:avLst/>
              </a:prstGeom>
              <a:noFill/>
              <a:ln cap="flat" cmpd="sng" w="19050">
                <a:solidFill>
                  <a:schemeClr val="accent1"/>
                </a:solidFill>
                <a:prstDash val="solid"/>
                <a:round/>
                <a:headEnd len="med" w="med" type="none"/>
                <a:tailEnd len="med" w="med" type="none"/>
              </a:ln>
            </p:spPr>
          </p:cxnSp>
        </p:grpSp>
        <p:sp>
          <p:nvSpPr>
            <p:cNvPr id="1842" name="Google Shape;1842;p20"/>
            <p:cNvSpPr/>
            <p:nvPr/>
          </p:nvSpPr>
          <p:spPr>
            <a:xfrm flipH="1">
              <a:off x="6008353" y="-398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43" name="Google Shape;1843;p20"/>
          <p:cNvSpPr txBox="1"/>
          <p:nvPr>
            <p:ph type="title"/>
          </p:nvPr>
        </p:nvSpPr>
        <p:spPr>
          <a:xfrm>
            <a:off x="720000" y="314175"/>
            <a:ext cx="7704000" cy="893400"/>
          </a:xfrm>
          <a:prstGeom prst="rect">
            <a:avLst/>
          </a:prstGeom>
        </p:spPr>
        <p:txBody>
          <a:bodyPr anchorCtr="0" anchor="t" bIns="0" lIns="0" spcFirstLastPara="1" rIns="0" wrap="square" tIns="0">
            <a:noAutofit/>
          </a:bodyPr>
          <a:lstStyle>
            <a:lvl1pPr lvl="0" rtl="0">
              <a:spcBef>
                <a:spcPts val="0"/>
              </a:spcBef>
              <a:spcAft>
                <a:spcPts val="0"/>
              </a:spcAft>
              <a:buSzPts val="3600"/>
              <a:buNone/>
              <a:defRPr sz="7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844" name="Google Shape;1844;p20"/>
          <p:cNvSpPr txBox="1"/>
          <p:nvPr>
            <p:ph idx="1" type="subTitle"/>
          </p:nvPr>
        </p:nvSpPr>
        <p:spPr>
          <a:xfrm>
            <a:off x="3488850" y="1978325"/>
            <a:ext cx="2166300" cy="15849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600"/>
              <a:buNone/>
              <a:defRPr/>
            </a:lvl1pPr>
            <a:lvl2pPr lvl="1" rtl="0" algn="ctr">
              <a:lnSpc>
                <a:spcPct val="100000"/>
              </a:lnSpc>
              <a:spcBef>
                <a:spcPts val="0"/>
              </a:spcBef>
              <a:spcAft>
                <a:spcPts val="0"/>
              </a:spcAft>
              <a:buSzPts val="1600"/>
              <a:buNone/>
              <a:defRPr/>
            </a:lvl2pPr>
            <a:lvl3pPr lvl="2" rtl="0" algn="ctr">
              <a:lnSpc>
                <a:spcPct val="100000"/>
              </a:lnSpc>
              <a:spcBef>
                <a:spcPts val="0"/>
              </a:spcBef>
              <a:spcAft>
                <a:spcPts val="0"/>
              </a:spcAft>
              <a:buSzPts val="1600"/>
              <a:buNone/>
              <a:defRPr/>
            </a:lvl3pPr>
            <a:lvl4pPr lvl="3" rtl="0" algn="ctr">
              <a:lnSpc>
                <a:spcPct val="100000"/>
              </a:lnSpc>
              <a:spcBef>
                <a:spcPts val="0"/>
              </a:spcBef>
              <a:spcAft>
                <a:spcPts val="0"/>
              </a:spcAft>
              <a:buSzPts val="1600"/>
              <a:buNone/>
              <a:defRPr/>
            </a:lvl4pPr>
            <a:lvl5pPr lvl="4" rtl="0" algn="ctr">
              <a:lnSpc>
                <a:spcPct val="100000"/>
              </a:lnSpc>
              <a:spcBef>
                <a:spcPts val="0"/>
              </a:spcBef>
              <a:spcAft>
                <a:spcPts val="0"/>
              </a:spcAft>
              <a:buSzPts val="1600"/>
              <a:buNone/>
              <a:defRPr/>
            </a:lvl5pPr>
            <a:lvl6pPr lvl="5" rtl="0" algn="ctr">
              <a:lnSpc>
                <a:spcPct val="100000"/>
              </a:lnSpc>
              <a:spcBef>
                <a:spcPts val="0"/>
              </a:spcBef>
              <a:spcAft>
                <a:spcPts val="0"/>
              </a:spcAft>
              <a:buSzPts val="1600"/>
              <a:buNone/>
              <a:defRPr/>
            </a:lvl6pPr>
            <a:lvl7pPr lvl="6" rtl="0" algn="ctr">
              <a:lnSpc>
                <a:spcPct val="100000"/>
              </a:lnSpc>
              <a:spcBef>
                <a:spcPts val="0"/>
              </a:spcBef>
              <a:spcAft>
                <a:spcPts val="0"/>
              </a:spcAft>
              <a:buSzPts val="1600"/>
              <a:buNone/>
              <a:defRPr/>
            </a:lvl7pPr>
            <a:lvl8pPr lvl="7" rtl="0" algn="ctr">
              <a:lnSpc>
                <a:spcPct val="100000"/>
              </a:lnSpc>
              <a:spcBef>
                <a:spcPts val="0"/>
              </a:spcBef>
              <a:spcAft>
                <a:spcPts val="0"/>
              </a:spcAft>
              <a:buSzPts val="1600"/>
              <a:buNone/>
              <a:defRPr/>
            </a:lvl8pPr>
            <a:lvl9pPr lvl="8" rtl="0" algn="ctr">
              <a:lnSpc>
                <a:spcPct val="100000"/>
              </a:lnSpc>
              <a:spcBef>
                <a:spcPts val="0"/>
              </a:spcBef>
              <a:spcAft>
                <a:spcPts val="0"/>
              </a:spcAft>
              <a:buSzPts val="1600"/>
              <a:buNone/>
              <a:defRPr/>
            </a:lvl9pPr>
          </a:lstStyle>
          <a:p/>
        </p:txBody>
      </p:sp>
      <p:sp>
        <p:nvSpPr>
          <p:cNvPr id="1845" name="Google Shape;1845;p20"/>
          <p:cNvSpPr txBox="1"/>
          <p:nvPr/>
        </p:nvSpPr>
        <p:spPr>
          <a:xfrm>
            <a:off x="2493000" y="3787200"/>
            <a:ext cx="4158000" cy="525000"/>
          </a:xfrm>
          <a:prstGeom prst="rect">
            <a:avLst/>
          </a:prstGeom>
          <a:noFill/>
          <a:ln>
            <a:noFill/>
          </a:ln>
        </p:spPr>
        <p:txBody>
          <a:bodyPr anchorCtr="0" anchor="t" bIns="0" lIns="0" spcFirstLastPara="1" rIns="0" wrap="square" tIns="0">
            <a:noAutofit/>
          </a:bodyPr>
          <a:lstStyle/>
          <a:p>
            <a:pPr indent="0" lvl="0" marL="0" rtl="0" algn="ctr">
              <a:lnSpc>
                <a:spcPct val="90000"/>
              </a:lnSpc>
              <a:spcBef>
                <a:spcPts val="0"/>
              </a:spcBef>
              <a:spcAft>
                <a:spcPts val="0"/>
              </a:spcAft>
              <a:buNone/>
            </a:pPr>
            <a:r>
              <a:rPr lang="en" sz="1200">
                <a:solidFill>
                  <a:schemeClr val="dk1"/>
                </a:solidFill>
                <a:latin typeface="Roboto"/>
                <a:ea typeface="Roboto"/>
                <a:cs typeface="Roboto"/>
                <a:sym typeface="Roboto"/>
              </a:rPr>
              <a:t>CREDITS: This presentation template was created by </a:t>
            </a:r>
            <a:r>
              <a:rPr b="1" lang="en" sz="1200">
                <a:solidFill>
                  <a:schemeClr val="dk2"/>
                </a:solidFill>
                <a:uFill>
                  <a:noFill/>
                </a:uFill>
                <a:latin typeface="Roboto"/>
                <a:ea typeface="Roboto"/>
                <a:cs typeface="Roboto"/>
                <a:sym typeface="Roboto"/>
                <a:hlinkClick r:id="rId2">
                  <a:extLst>
                    <a:ext uri="{A12FA001-AC4F-418D-AE19-62706E023703}">
                      <ahyp:hlinkClr val="tx"/>
                    </a:ext>
                  </a:extLst>
                </a:hlinkClick>
              </a:rPr>
              <a:t>Slidesgo</a:t>
            </a:r>
            <a:r>
              <a:rPr lang="en" sz="1200">
                <a:solidFill>
                  <a:schemeClr val="dk1"/>
                </a:solidFill>
                <a:latin typeface="Roboto"/>
                <a:ea typeface="Roboto"/>
                <a:cs typeface="Roboto"/>
                <a:sym typeface="Roboto"/>
              </a:rPr>
              <a:t>, including icons by </a:t>
            </a:r>
            <a:r>
              <a:rPr b="1" lang="en" sz="1200">
                <a:solidFill>
                  <a:schemeClr val="dk2"/>
                </a:solidFill>
                <a:uFill>
                  <a:noFill/>
                </a:uFill>
                <a:latin typeface="Roboto"/>
                <a:ea typeface="Roboto"/>
                <a:cs typeface="Roboto"/>
                <a:sym typeface="Roboto"/>
                <a:hlinkClick r:id="rId3">
                  <a:extLst>
                    <a:ext uri="{A12FA001-AC4F-418D-AE19-62706E023703}">
                      <ahyp:hlinkClr val="tx"/>
                    </a:ext>
                  </a:extLst>
                </a:hlinkClick>
              </a:rPr>
              <a:t>Flaticon</a:t>
            </a:r>
            <a:r>
              <a:rPr lang="en" sz="1200">
                <a:solidFill>
                  <a:schemeClr val="dk1"/>
                </a:solidFill>
                <a:latin typeface="Roboto"/>
                <a:ea typeface="Roboto"/>
                <a:cs typeface="Roboto"/>
                <a:sym typeface="Roboto"/>
              </a:rPr>
              <a:t>, and infographics &amp; images by </a:t>
            </a:r>
            <a:r>
              <a:rPr b="1" lang="en" sz="1200">
                <a:solidFill>
                  <a:schemeClr val="dk2"/>
                </a:solidFill>
                <a:uFill>
                  <a:noFill/>
                </a:uFill>
                <a:latin typeface="Roboto"/>
                <a:ea typeface="Roboto"/>
                <a:cs typeface="Roboto"/>
                <a:sym typeface="Roboto"/>
                <a:hlinkClick r:id="rId4">
                  <a:extLst>
                    <a:ext uri="{A12FA001-AC4F-418D-AE19-62706E023703}">
                      <ahyp:hlinkClr val="tx"/>
                    </a:ext>
                  </a:extLst>
                </a:hlinkClick>
              </a:rPr>
              <a:t>Freepik</a:t>
            </a:r>
            <a:endParaRPr>
              <a:solidFill>
                <a:schemeClr val="dk1"/>
              </a:solidFill>
              <a:latin typeface="Roboto"/>
              <a:ea typeface="Roboto"/>
              <a:cs typeface="Roboto"/>
              <a:sym typeface="Robo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1" name="Shape 171"/>
        <p:cNvGrpSpPr/>
        <p:nvPr/>
      </p:nvGrpSpPr>
      <p:grpSpPr>
        <a:xfrm>
          <a:off x="0" y="0"/>
          <a:ext cx="0" cy="0"/>
          <a:chOff x="0" y="0"/>
          <a:chExt cx="0" cy="0"/>
        </a:xfrm>
      </p:grpSpPr>
      <p:grpSp>
        <p:nvGrpSpPr>
          <p:cNvPr id="172" name="Google Shape;172;p3"/>
          <p:cNvGrpSpPr/>
          <p:nvPr/>
        </p:nvGrpSpPr>
        <p:grpSpPr>
          <a:xfrm>
            <a:off x="-3091593" y="-2017662"/>
            <a:ext cx="7908519" cy="3095522"/>
            <a:chOff x="-3091593" y="-1484262"/>
            <a:chExt cx="7908519" cy="3095522"/>
          </a:xfrm>
        </p:grpSpPr>
        <p:grpSp>
          <p:nvGrpSpPr>
            <p:cNvPr id="173" name="Google Shape;173;p3"/>
            <p:cNvGrpSpPr/>
            <p:nvPr/>
          </p:nvGrpSpPr>
          <p:grpSpPr>
            <a:xfrm>
              <a:off x="-3091593" y="-1484262"/>
              <a:ext cx="7884347" cy="3095522"/>
              <a:chOff x="-3091593" y="-1484262"/>
              <a:chExt cx="7884347" cy="3095522"/>
            </a:xfrm>
          </p:grpSpPr>
          <p:sp>
            <p:nvSpPr>
              <p:cNvPr id="174" name="Google Shape;174;p3"/>
              <p:cNvSpPr/>
              <p:nvPr/>
            </p:nvSpPr>
            <p:spPr>
              <a:xfrm rot="10800000">
                <a:off x="-3091593" y="-453301"/>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3"/>
              <p:cNvSpPr/>
              <p:nvPr/>
            </p:nvSpPr>
            <p:spPr>
              <a:xfrm rot="10800000">
                <a:off x="-2488881" y="58715"/>
                <a:ext cx="6303378" cy="1490426"/>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
              <p:cNvSpPr/>
              <p:nvPr/>
            </p:nvSpPr>
            <p:spPr>
              <a:xfrm rot="10800000">
                <a:off x="-2860727" y="-1484262"/>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3"/>
              <p:cNvSpPr/>
              <p:nvPr/>
            </p:nvSpPr>
            <p:spPr>
              <a:xfrm rot="10800000">
                <a:off x="-1953114" y="264887"/>
                <a:ext cx="4762126" cy="1309020"/>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3"/>
              <p:cNvSpPr/>
              <p:nvPr/>
            </p:nvSpPr>
            <p:spPr>
              <a:xfrm rot="10800000">
                <a:off x="-55114" y="833084"/>
                <a:ext cx="3182685" cy="7781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3"/>
              <p:cNvSpPr/>
              <p:nvPr/>
            </p:nvSpPr>
            <p:spPr>
              <a:xfrm rot="10800000">
                <a:off x="2654352" y="663960"/>
                <a:ext cx="2054994" cy="401407"/>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3"/>
              <p:cNvSpPr/>
              <p:nvPr/>
            </p:nvSpPr>
            <p:spPr>
              <a:xfrm rot="10800000">
                <a:off x="3113081" y="264887"/>
                <a:ext cx="1679673" cy="520720"/>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3"/>
              <p:cNvSpPr/>
              <p:nvPr/>
            </p:nvSpPr>
            <p:spPr>
              <a:xfrm rot="10800000">
                <a:off x="3798841" y="59274"/>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3"/>
              <p:cNvSpPr/>
              <p:nvPr/>
            </p:nvSpPr>
            <p:spPr>
              <a:xfrm rot="10800000">
                <a:off x="394353" y="672080"/>
                <a:ext cx="136695" cy="13669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3"/>
              <p:cNvSpPr/>
              <p:nvPr/>
            </p:nvSpPr>
            <p:spPr>
              <a:xfrm rot="10800000">
                <a:off x="418079" y="695805"/>
                <a:ext cx="88660" cy="89244"/>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3"/>
              <p:cNvSpPr/>
              <p:nvPr/>
            </p:nvSpPr>
            <p:spPr>
              <a:xfrm rot="10800000">
                <a:off x="2364747" y="600243"/>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3"/>
              <p:cNvSpPr/>
              <p:nvPr/>
            </p:nvSpPr>
            <p:spPr>
              <a:xfrm rot="10800000">
                <a:off x="2389082" y="623994"/>
                <a:ext cx="88635" cy="89219"/>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3"/>
              <p:cNvSpPr/>
              <p:nvPr/>
            </p:nvSpPr>
            <p:spPr>
              <a:xfrm rot="10800000">
                <a:off x="3119450" y="794286"/>
                <a:ext cx="96171" cy="96171"/>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3"/>
              <p:cNvSpPr/>
              <p:nvPr/>
            </p:nvSpPr>
            <p:spPr>
              <a:xfrm rot="10800000">
                <a:off x="3137391" y="812226"/>
                <a:ext cx="60849" cy="60849"/>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3"/>
              <p:cNvSpPr/>
              <p:nvPr/>
            </p:nvSpPr>
            <p:spPr>
              <a:xfrm rot="10800000">
                <a:off x="1773992" y="614732"/>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3"/>
              <p:cNvSpPr/>
              <p:nvPr/>
            </p:nvSpPr>
            <p:spPr>
              <a:xfrm rot="10800000">
                <a:off x="1389967" y="30321"/>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3"/>
              <p:cNvSpPr/>
              <p:nvPr/>
            </p:nvSpPr>
            <p:spPr>
              <a:xfrm rot="10800000">
                <a:off x="1117185" y="222029"/>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3"/>
              <p:cNvSpPr/>
              <p:nvPr/>
            </p:nvSpPr>
            <p:spPr>
              <a:xfrm rot="10800000">
                <a:off x="1142662" y="248089"/>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
              <p:cNvSpPr/>
              <p:nvPr/>
            </p:nvSpPr>
            <p:spPr>
              <a:xfrm rot="10800000">
                <a:off x="2750498" y="215660"/>
                <a:ext cx="107742" cy="107768"/>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
              <p:cNvSpPr/>
              <p:nvPr/>
            </p:nvSpPr>
            <p:spPr>
              <a:xfrm rot="10800000">
                <a:off x="3063828" y="215660"/>
                <a:ext cx="107768" cy="107768"/>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3"/>
              <p:cNvSpPr/>
              <p:nvPr/>
            </p:nvSpPr>
            <p:spPr>
              <a:xfrm rot="10800000">
                <a:off x="3750755" y="10630"/>
                <a:ext cx="107768" cy="107768"/>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3"/>
              <p:cNvSpPr/>
              <p:nvPr/>
            </p:nvSpPr>
            <p:spPr>
              <a:xfrm rot="10800000">
                <a:off x="4206008" y="458930"/>
                <a:ext cx="107742" cy="107742"/>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3"/>
              <p:cNvSpPr/>
              <p:nvPr/>
            </p:nvSpPr>
            <p:spPr>
              <a:xfrm rot="10800000">
                <a:off x="1527829" y="631531"/>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3"/>
              <p:cNvSpPr/>
              <p:nvPr/>
            </p:nvSpPr>
            <p:spPr>
              <a:xfrm rot="10800000">
                <a:off x="3486068" y="453144"/>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3"/>
              <p:cNvSpPr/>
              <p:nvPr/>
            </p:nvSpPr>
            <p:spPr>
              <a:xfrm rot="10800000">
                <a:off x="-539320" y="1055496"/>
                <a:ext cx="3040788" cy="9871"/>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3"/>
              <p:cNvSpPr/>
              <p:nvPr/>
            </p:nvSpPr>
            <p:spPr>
              <a:xfrm rot="10800000">
                <a:off x="2486953" y="1023650"/>
                <a:ext cx="74171" cy="74146"/>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3"/>
              <p:cNvSpPr/>
              <p:nvPr/>
            </p:nvSpPr>
            <p:spPr>
              <a:xfrm rot="10800000">
                <a:off x="-192368" y="1292955"/>
                <a:ext cx="280927" cy="175519"/>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1" name="Google Shape;201;p3"/>
            <p:cNvSpPr/>
            <p:nvPr/>
          </p:nvSpPr>
          <p:spPr>
            <a:xfrm rot="10800000">
              <a:off x="4766122" y="487397"/>
              <a:ext cx="50803" cy="50803"/>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2" name="Google Shape;202;p3"/>
          <p:cNvGrpSpPr/>
          <p:nvPr/>
        </p:nvGrpSpPr>
        <p:grpSpPr>
          <a:xfrm>
            <a:off x="296418" y="4572778"/>
            <a:ext cx="2668622" cy="250644"/>
            <a:chOff x="5926468" y="4708190"/>
            <a:chExt cx="2668622" cy="250644"/>
          </a:xfrm>
        </p:grpSpPr>
        <p:sp>
          <p:nvSpPr>
            <p:cNvPr id="203" name="Google Shape;203;p3"/>
            <p:cNvSpPr/>
            <p:nvPr/>
          </p:nvSpPr>
          <p:spPr>
            <a:xfrm>
              <a:off x="592646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3"/>
            <p:cNvSpPr/>
            <p:nvPr/>
          </p:nvSpPr>
          <p:spPr>
            <a:xfrm>
              <a:off x="6089868"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 name="Google Shape;205;p3"/>
            <p:cNvSpPr/>
            <p:nvPr/>
          </p:nvSpPr>
          <p:spPr>
            <a:xfrm>
              <a:off x="6250552"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3"/>
            <p:cNvSpPr/>
            <p:nvPr/>
          </p:nvSpPr>
          <p:spPr>
            <a:xfrm>
              <a:off x="641112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
            <p:cNvSpPr/>
            <p:nvPr/>
          </p:nvSpPr>
          <p:spPr>
            <a:xfrm>
              <a:off x="6571813"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3"/>
            <p:cNvSpPr/>
            <p:nvPr/>
          </p:nvSpPr>
          <p:spPr>
            <a:xfrm>
              <a:off x="6732497" y="4708190"/>
              <a:ext cx="89958" cy="250644"/>
            </a:xfrm>
            <a:custGeom>
              <a:rect b="b" l="l" r="r" t="t"/>
              <a:pathLst>
                <a:path extrusionOk="0" h="2307" w="828">
                  <a:moveTo>
                    <a:pt x="0" y="0"/>
                  </a:moveTo>
                  <a:lnTo>
                    <a:pt x="0" y="2306"/>
                  </a:lnTo>
                  <a:lnTo>
                    <a:pt x="827" y="2306"/>
                  </a:lnTo>
                  <a:lnTo>
                    <a:pt x="8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3"/>
            <p:cNvSpPr/>
            <p:nvPr/>
          </p:nvSpPr>
          <p:spPr>
            <a:xfrm>
              <a:off x="689578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3"/>
            <p:cNvSpPr/>
            <p:nvPr/>
          </p:nvSpPr>
          <p:spPr>
            <a:xfrm>
              <a:off x="7056473"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3"/>
            <p:cNvSpPr/>
            <p:nvPr/>
          </p:nvSpPr>
          <p:spPr>
            <a:xfrm>
              <a:off x="721715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3"/>
            <p:cNvSpPr/>
            <p:nvPr/>
          </p:nvSpPr>
          <p:spPr>
            <a:xfrm>
              <a:off x="7377842"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
            <p:cNvSpPr/>
            <p:nvPr/>
          </p:nvSpPr>
          <p:spPr>
            <a:xfrm>
              <a:off x="7541134"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
            <p:cNvSpPr/>
            <p:nvPr/>
          </p:nvSpPr>
          <p:spPr>
            <a:xfrm>
              <a:off x="770181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
            <p:cNvSpPr/>
            <p:nvPr/>
          </p:nvSpPr>
          <p:spPr>
            <a:xfrm>
              <a:off x="786250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3"/>
            <p:cNvSpPr/>
            <p:nvPr/>
          </p:nvSpPr>
          <p:spPr>
            <a:xfrm>
              <a:off x="802307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3"/>
            <p:cNvSpPr/>
            <p:nvPr/>
          </p:nvSpPr>
          <p:spPr>
            <a:xfrm>
              <a:off x="818647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3"/>
            <p:cNvSpPr/>
            <p:nvPr/>
          </p:nvSpPr>
          <p:spPr>
            <a:xfrm>
              <a:off x="834716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3"/>
            <p:cNvSpPr/>
            <p:nvPr/>
          </p:nvSpPr>
          <p:spPr>
            <a:xfrm>
              <a:off x="850784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0" name="Google Shape;220;p3"/>
          <p:cNvSpPr txBox="1"/>
          <p:nvPr>
            <p:ph type="title"/>
          </p:nvPr>
        </p:nvSpPr>
        <p:spPr>
          <a:xfrm>
            <a:off x="720000" y="1581275"/>
            <a:ext cx="3509700" cy="633000"/>
          </a:xfrm>
          <a:prstGeom prst="rect">
            <a:avLst/>
          </a:prstGeom>
        </p:spPr>
        <p:txBody>
          <a:bodyPr anchorCtr="0" anchor="ctr" bIns="0" lIns="0" spcFirstLastPara="1" rIns="0" wrap="square" tIns="0">
            <a:noAutofit/>
          </a:bodyPr>
          <a:lstStyle>
            <a:lvl1pPr lvl="0" algn="l">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221" name="Google Shape;221;p3"/>
          <p:cNvSpPr txBox="1"/>
          <p:nvPr>
            <p:ph idx="1" type="subTitle"/>
          </p:nvPr>
        </p:nvSpPr>
        <p:spPr>
          <a:xfrm>
            <a:off x="720000" y="2616563"/>
            <a:ext cx="3509700" cy="13896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222" name="Google Shape;222;p3"/>
          <p:cNvSpPr/>
          <p:nvPr/>
        </p:nvSpPr>
        <p:spPr>
          <a:xfrm>
            <a:off x="4410200" y="570713"/>
            <a:ext cx="4659902" cy="4002069"/>
          </a:xfrm>
          <a:custGeom>
            <a:rect b="b" l="l" r="r" t="t"/>
            <a:pathLst>
              <a:path extrusionOk="0" fill="none" h="7219" w="7244">
                <a:moveTo>
                  <a:pt x="0" y="0"/>
                </a:moveTo>
                <a:lnTo>
                  <a:pt x="7243" y="0"/>
                </a:lnTo>
                <a:lnTo>
                  <a:pt x="7243" y="7218"/>
                </a:lnTo>
                <a:lnTo>
                  <a:pt x="0" y="7218"/>
                </a:lnTo>
                <a:close/>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7">
    <p:spTree>
      <p:nvGrpSpPr>
        <p:cNvPr id="1846" name="Shape 1846"/>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23" name="Shape 223"/>
        <p:cNvGrpSpPr/>
        <p:nvPr/>
      </p:nvGrpSpPr>
      <p:grpSpPr>
        <a:xfrm>
          <a:off x="0" y="0"/>
          <a:ext cx="0" cy="0"/>
          <a:chOff x="0" y="0"/>
          <a:chExt cx="0" cy="0"/>
        </a:xfrm>
      </p:grpSpPr>
      <p:grpSp>
        <p:nvGrpSpPr>
          <p:cNvPr id="224" name="Google Shape;224;p4"/>
          <p:cNvGrpSpPr/>
          <p:nvPr/>
        </p:nvGrpSpPr>
        <p:grpSpPr>
          <a:xfrm>
            <a:off x="-566246" y="-831315"/>
            <a:ext cx="8377976" cy="1614718"/>
            <a:chOff x="-566246" y="-831315"/>
            <a:chExt cx="8377976" cy="1614718"/>
          </a:xfrm>
        </p:grpSpPr>
        <p:sp>
          <p:nvSpPr>
            <p:cNvPr id="225" name="Google Shape;225;p4"/>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4"/>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4"/>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4"/>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4"/>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4"/>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4"/>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4"/>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4"/>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4"/>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4"/>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 name="Google Shape;237;p4"/>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 name="Google Shape;238;p4"/>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 name="Google Shape;239;p4"/>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 name="Google Shape;240;p4"/>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 name="Google Shape;241;p4"/>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4"/>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4"/>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4"/>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4"/>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4"/>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4"/>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4"/>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4"/>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4"/>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4"/>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 name="Google Shape;254;p4"/>
          <p:cNvGrpSpPr/>
          <p:nvPr/>
        </p:nvGrpSpPr>
        <p:grpSpPr>
          <a:xfrm>
            <a:off x="5926468" y="4708190"/>
            <a:ext cx="2668622" cy="250644"/>
            <a:chOff x="5926468" y="4708190"/>
            <a:chExt cx="2668622" cy="250644"/>
          </a:xfrm>
        </p:grpSpPr>
        <p:sp>
          <p:nvSpPr>
            <p:cNvPr id="255" name="Google Shape;255;p4"/>
            <p:cNvSpPr/>
            <p:nvPr/>
          </p:nvSpPr>
          <p:spPr>
            <a:xfrm>
              <a:off x="592646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4"/>
            <p:cNvSpPr/>
            <p:nvPr/>
          </p:nvSpPr>
          <p:spPr>
            <a:xfrm>
              <a:off x="6089868"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4"/>
            <p:cNvSpPr/>
            <p:nvPr/>
          </p:nvSpPr>
          <p:spPr>
            <a:xfrm>
              <a:off x="6250552" y="4708190"/>
              <a:ext cx="87242" cy="250644"/>
            </a:xfrm>
            <a:custGeom>
              <a:rect b="b" l="l" r="r" t="t"/>
              <a:pathLst>
                <a:path extrusionOk="0" h="2307" w="803">
                  <a:moveTo>
                    <a:pt x="0" y="0"/>
                  </a:moveTo>
                  <a:lnTo>
                    <a:pt x="0" y="2306"/>
                  </a:lnTo>
                  <a:lnTo>
                    <a:pt x="802" y="2306"/>
                  </a:lnTo>
                  <a:lnTo>
                    <a:pt x="802"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4"/>
            <p:cNvSpPr/>
            <p:nvPr/>
          </p:nvSpPr>
          <p:spPr>
            <a:xfrm>
              <a:off x="6411128"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4"/>
            <p:cNvSpPr/>
            <p:nvPr/>
          </p:nvSpPr>
          <p:spPr>
            <a:xfrm>
              <a:off x="6571813" y="4708190"/>
              <a:ext cx="87242" cy="250644"/>
            </a:xfrm>
            <a:custGeom>
              <a:rect b="b" l="l" r="r" t="t"/>
              <a:pathLst>
                <a:path extrusionOk="0" h="2307" w="803">
                  <a:moveTo>
                    <a:pt x="1" y="0"/>
                  </a:moveTo>
                  <a:lnTo>
                    <a:pt x="1" y="2306"/>
                  </a:lnTo>
                  <a:lnTo>
                    <a:pt x="803" y="2306"/>
                  </a:lnTo>
                  <a:lnTo>
                    <a:pt x="80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4"/>
            <p:cNvSpPr/>
            <p:nvPr/>
          </p:nvSpPr>
          <p:spPr>
            <a:xfrm>
              <a:off x="6732497" y="4708190"/>
              <a:ext cx="89958" cy="250644"/>
            </a:xfrm>
            <a:custGeom>
              <a:rect b="b" l="l" r="r" t="t"/>
              <a:pathLst>
                <a:path extrusionOk="0" h="2307" w="828">
                  <a:moveTo>
                    <a:pt x="0" y="0"/>
                  </a:moveTo>
                  <a:lnTo>
                    <a:pt x="0" y="2306"/>
                  </a:lnTo>
                  <a:lnTo>
                    <a:pt x="827" y="2306"/>
                  </a:lnTo>
                  <a:lnTo>
                    <a:pt x="82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4"/>
            <p:cNvSpPr/>
            <p:nvPr/>
          </p:nvSpPr>
          <p:spPr>
            <a:xfrm>
              <a:off x="689578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4"/>
            <p:cNvSpPr/>
            <p:nvPr/>
          </p:nvSpPr>
          <p:spPr>
            <a:xfrm>
              <a:off x="7056473"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4"/>
            <p:cNvSpPr/>
            <p:nvPr/>
          </p:nvSpPr>
          <p:spPr>
            <a:xfrm>
              <a:off x="721715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4"/>
            <p:cNvSpPr/>
            <p:nvPr/>
          </p:nvSpPr>
          <p:spPr>
            <a:xfrm>
              <a:off x="7377842"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4"/>
            <p:cNvSpPr/>
            <p:nvPr/>
          </p:nvSpPr>
          <p:spPr>
            <a:xfrm>
              <a:off x="7541134"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4"/>
            <p:cNvSpPr/>
            <p:nvPr/>
          </p:nvSpPr>
          <p:spPr>
            <a:xfrm>
              <a:off x="770181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4"/>
            <p:cNvSpPr/>
            <p:nvPr/>
          </p:nvSpPr>
          <p:spPr>
            <a:xfrm>
              <a:off x="786250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4"/>
            <p:cNvSpPr/>
            <p:nvPr/>
          </p:nvSpPr>
          <p:spPr>
            <a:xfrm>
              <a:off x="8023078"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 name="Google Shape;269;p4"/>
            <p:cNvSpPr/>
            <p:nvPr/>
          </p:nvSpPr>
          <p:spPr>
            <a:xfrm>
              <a:off x="8186479" y="4708190"/>
              <a:ext cx="87242" cy="250644"/>
            </a:xfrm>
            <a:custGeom>
              <a:rect b="b" l="l" r="r" t="t"/>
              <a:pathLst>
                <a:path extrusionOk="0" h="2307" w="803">
                  <a:moveTo>
                    <a:pt x="1" y="0"/>
                  </a:moveTo>
                  <a:lnTo>
                    <a:pt x="1" y="2306"/>
                  </a:lnTo>
                  <a:lnTo>
                    <a:pt x="803" y="2306"/>
                  </a:lnTo>
                  <a:lnTo>
                    <a:pt x="803"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 name="Google Shape;270;p4"/>
            <p:cNvSpPr/>
            <p:nvPr/>
          </p:nvSpPr>
          <p:spPr>
            <a:xfrm>
              <a:off x="8347163"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 name="Google Shape;271;p4"/>
            <p:cNvSpPr/>
            <p:nvPr/>
          </p:nvSpPr>
          <p:spPr>
            <a:xfrm>
              <a:off x="8507848" y="4708190"/>
              <a:ext cx="87242" cy="250644"/>
            </a:xfrm>
            <a:custGeom>
              <a:rect b="b" l="l" r="r" t="t"/>
              <a:pathLst>
                <a:path extrusionOk="0" h="2307" w="803">
                  <a:moveTo>
                    <a:pt x="0" y="0"/>
                  </a:moveTo>
                  <a:lnTo>
                    <a:pt x="0" y="2306"/>
                  </a:lnTo>
                  <a:lnTo>
                    <a:pt x="802" y="2306"/>
                  </a:lnTo>
                  <a:lnTo>
                    <a:pt x="802" y="0"/>
                  </a:lnTo>
                  <a:close/>
                </a:path>
              </a:pathLst>
            </a:custGeom>
            <a:no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2" name="Google Shape;272;p4"/>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3" name="Google Shape;273;p4"/>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lvl1pPr indent="-330200" lvl="0" marL="457200">
              <a:lnSpc>
                <a:spcPct val="100000"/>
              </a:lnSpc>
              <a:spcBef>
                <a:spcPts val="0"/>
              </a:spcBef>
              <a:spcAft>
                <a:spcPts val="0"/>
              </a:spcAft>
              <a:buClr>
                <a:schemeClr val="dk2"/>
              </a:buClr>
              <a:buSzPts val="1600"/>
              <a:buChar char="●"/>
              <a:defRPr sz="1200"/>
            </a:lvl1pPr>
            <a:lvl2pPr indent="-330200" lvl="1" marL="914400">
              <a:spcBef>
                <a:spcPts val="1600"/>
              </a:spcBef>
              <a:spcAft>
                <a:spcPts val="0"/>
              </a:spcAft>
              <a:buSzPts val="1600"/>
              <a:buChar char="○"/>
              <a:defRPr/>
            </a:lvl2pPr>
            <a:lvl3pPr indent="-330200" lvl="2" marL="1371600">
              <a:spcBef>
                <a:spcPts val="1600"/>
              </a:spcBef>
              <a:spcAft>
                <a:spcPts val="0"/>
              </a:spcAft>
              <a:buSzPts val="1600"/>
              <a:buChar char="■"/>
              <a:defRPr/>
            </a:lvl3pPr>
            <a:lvl4pPr indent="-330200" lvl="3" marL="1828800">
              <a:spcBef>
                <a:spcPts val="1600"/>
              </a:spcBef>
              <a:spcAft>
                <a:spcPts val="0"/>
              </a:spcAft>
              <a:buSzPts val="1600"/>
              <a:buChar char="●"/>
              <a:defRPr/>
            </a:lvl4pPr>
            <a:lvl5pPr indent="-330200" lvl="4" marL="2286000">
              <a:spcBef>
                <a:spcPts val="1600"/>
              </a:spcBef>
              <a:spcAft>
                <a:spcPts val="0"/>
              </a:spcAft>
              <a:buSzPts val="1600"/>
              <a:buChar char="○"/>
              <a:defRPr/>
            </a:lvl5pPr>
            <a:lvl6pPr indent="-330200" lvl="5" marL="2743200">
              <a:spcBef>
                <a:spcPts val="1600"/>
              </a:spcBef>
              <a:spcAft>
                <a:spcPts val="0"/>
              </a:spcAft>
              <a:buSzPts val="1600"/>
              <a:buChar char="■"/>
              <a:defRPr/>
            </a:lvl6pPr>
            <a:lvl7pPr indent="-330200" lvl="6" marL="3200400">
              <a:spcBef>
                <a:spcPts val="1600"/>
              </a:spcBef>
              <a:spcAft>
                <a:spcPts val="0"/>
              </a:spcAft>
              <a:buSzPts val="1600"/>
              <a:buChar char="●"/>
              <a:defRPr/>
            </a:lvl7pPr>
            <a:lvl8pPr indent="-330200" lvl="7" marL="3657600">
              <a:spcBef>
                <a:spcPts val="1600"/>
              </a:spcBef>
              <a:spcAft>
                <a:spcPts val="0"/>
              </a:spcAft>
              <a:buSzPts val="1600"/>
              <a:buChar char="○"/>
              <a:defRPr/>
            </a:lvl8pPr>
            <a:lvl9pPr indent="-330200" lvl="8" marL="4114800">
              <a:spcBef>
                <a:spcPts val="1600"/>
              </a:spcBef>
              <a:spcAft>
                <a:spcPts val="1600"/>
              </a:spcAft>
              <a:buSzPts val="16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74" name="Shape 274"/>
        <p:cNvGrpSpPr/>
        <p:nvPr/>
      </p:nvGrpSpPr>
      <p:grpSpPr>
        <a:xfrm>
          <a:off x="0" y="0"/>
          <a:ext cx="0" cy="0"/>
          <a:chOff x="0" y="0"/>
          <a:chExt cx="0" cy="0"/>
        </a:xfrm>
      </p:grpSpPr>
      <p:grpSp>
        <p:nvGrpSpPr>
          <p:cNvPr id="275" name="Google Shape;275;p5"/>
          <p:cNvGrpSpPr/>
          <p:nvPr/>
        </p:nvGrpSpPr>
        <p:grpSpPr>
          <a:xfrm flipH="1">
            <a:off x="-741540" y="-2483486"/>
            <a:ext cx="7884219" cy="3433770"/>
            <a:chOff x="24125" y="294775"/>
            <a:chExt cx="7767703" cy="3383025"/>
          </a:xfrm>
        </p:grpSpPr>
        <p:sp>
          <p:nvSpPr>
            <p:cNvPr id="276" name="Google Shape;276;p5"/>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5"/>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5"/>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5"/>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5"/>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5"/>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5"/>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5"/>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5"/>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5"/>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5"/>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5"/>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5"/>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5"/>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5"/>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5"/>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5"/>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 name="Google Shape;294;p5"/>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5"/>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5"/>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5"/>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 name="Google Shape;299;p5"/>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 name="Google Shape;300;p5"/>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5"/>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5"/>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5"/>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5"/>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5"/>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5"/>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5"/>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5"/>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5"/>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5"/>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5"/>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5"/>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5"/>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5"/>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5"/>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5"/>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5"/>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 name="Google Shape;325;p5"/>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5"/>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5"/>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5"/>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5"/>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5"/>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 name="Google Shape;331;p5"/>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 name="Google Shape;332;p5"/>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5"/>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5"/>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5"/>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5"/>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5"/>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5"/>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5"/>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5"/>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5"/>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5"/>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5"/>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5"/>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5"/>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5"/>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5"/>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5"/>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5"/>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5"/>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5"/>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5"/>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5"/>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5"/>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5"/>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5"/>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5"/>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5"/>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5"/>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5"/>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5"/>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5"/>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5"/>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5"/>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5"/>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5"/>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5"/>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5"/>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5"/>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0" name="Google Shape;370;p5"/>
          <p:cNvGrpSpPr/>
          <p:nvPr/>
        </p:nvGrpSpPr>
        <p:grpSpPr>
          <a:xfrm>
            <a:off x="8757750" y="2728975"/>
            <a:ext cx="1552150" cy="3475150"/>
            <a:chOff x="327125" y="2375600"/>
            <a:chExt cx="1552150" cy="3475150"/>
          </a:xfrm>
        </p:grpSpPr>
        <p:sp>
          <p:nvSpPr>
            <p:cNvPr id="371" name="Google Shape;371;p5"/>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5"/>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5"/>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5"/>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5"/>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5"/>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5"/>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5"/>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5"/>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5"/>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5"/>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5"/>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5"/>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5"/>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5"/>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5"/>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5"/>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5"/>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5"/>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2" name="Google Shape;392;p5"/>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3" name="Google Shape;393;p5"/>
          <p:cNvSpPr txBox="1"/>
          <p:nvPr>
            <p:ph idx="1" type="subTitle"/>
          </p:nvPr>
        </p:nvSpPr>
        <p:spPr>
          <a:xfrm>
            <a:off x="1216375" y="3517675"/>
            <a:ext cx="2693700" cy="1051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4" name="Google Shape;394;p5"/>
          <p:cNvSpPr txBox="1"/>
          <p:nvPr>
            <p:ph idx="2" type="subTitle"/>
          </p:nvPr>
        </p:nvSpPr>
        <p:spPr>
          <a:xfrm>
            <a:off x="5234100" y="3517675"/>
            <a:ext cx="2693700" cy="1051200"/>
          </a:xfrm>
          <a:prstGeom prst="rect">
            <a:avLst/>
          </a:prstGeom>
        </p:spPr>
        <p:txBody>
          <a:bodyPr anchorCtr="0" anchor="t" bIns="0" lIns="0" spcFirstLastPara="1" rIns="0" wrap="square" tIns="0">
            <a:noAutofit/>
          </a:bodyPr>
          <a:lstStyle>
            <a:lvl1pPr lvl="0" rtl="0" algn="ct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95" name="Google Shape;395;p5"/>
          <p:cNvSpPr txBox="1"/>
          <p:nvPr>
            <p:ph idx="3" type="title"/>
          </p:nvPr>
        </p:nvSpPr>
        <p:spPr>
          <a:xfrm>
            <a:off x="1216350" y="2984775"/>
            <a:ext cx="2693700" cy="3534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396" name="Google Shape;396;p5"/>
          <p:cNvSpPr txBox="1"/>
          <p:nvPr>
            <p:ph idx="4" type="title"/>
          </p:nvPr>
        </p:nvSpPr>
        <p:spPr>
          <a:xfrm>
            <a:off x="5234100" y="2984775"/>
            <a:ext cx="2693700" cy="353400"/>
          </a:xfrm>
          <a:prstGeom prst="rect">
            <a:avLst/>
          </a:prstGeom>
        </p:spPr>
        <p:txBody>
          <a:bodyPr anchorCtr="0" anchor="ctr" bIns="0" lIns="0" spcFirstLastPara="1" rIns="0" wrap="square" tIns="0">
            <a:noAutofit/>
          </a:bodyPr>
          <a:lstStyle>
            <a:lvl1pPr lvl="0" rtl="0">
              <a:spcBef>
                <a:spcPts val="0"/>
              </a:spcBef>
              <a:spcAft>
                <a:spcPts val="0"/>
              </a:spcAft>
              <a:buSzPts val="2400"/>
              <a:buNone/>
              <a:defRPr sz="2400"/>
            </a:lvl1pPr>
            <a:lvl2pPr lvl="1" rtl="0" algn="ctr">
              <a:spcBef>
                <a:spcPts val="0"/>
              </a:spcBef>
              <a:spcAft>
                <a:spcPts val="0"/>
              </a:spcAft>
              <a:buSzPts val="2400"/>
              <a:buNone/>
              <a:defRPr sz="2400"/>
            </a:lvl2pPr>
            <a:lvl3pPr lvl="2" rtl="0" algn="ctr">
              <a:spcBef>
                <a:spcPts val="0"/>
              </a:spcBef>
              <a:spcAft>
                <a:spcPts val="0"/>
              </a:spcAft>
              <a:buSzPts val="2400"/>
              <a:buNone/>
              <a:defRPr sz="2400"/>
            </a:lvl3pPr>
            <a:lvl4pPr lvl="3" rtl="0" algn="ctr">
              <a:spcBef>
                <a:spcPts val="0"/>
              </a:spcBef>
              <a:spcAft>
                <a:spcPts val="0"/>
              </a:spcAft>
              <a:buSzPts val="2400"/>
              <a:buNone/>
              <a:defRPr sz="2400"/>
            </a:lvl4pPr>
            <a:lvl5pPr lvl="4" rtl="0" algn="ctr">
              <a:spcBef>
                <a:spcPts val="0"/>
              </a:spcBef>
              <a:spcAft>
                <a:spcPts val="0"/>
              </a:spcAft>
              <a:buSzPts val="2400"/>
              <a:buNone/>
              <a:defRPr sz="2400"/>
            </a:lvl5pPr>
            <a:lvl6pPr lvl="5" rtl="0" algn="ctr">
              <a:spcBef>
                <a:spcPts val="0"/>
              </a:spcBef>
              <a:spcAft>
                <a:spcPts val="0"/>
              </a:spcAft>
              <a:buSzPts val="2400"/>
              <a:buNone/>
              <a:defRPr sz="2400"/>
            </a:lvl6pPr>
            <a:lvl7pPr lvl="6" rtl="0" algn="ctr">
              <a:spcBef>
                <a:spcPts val="0"/>
              </a:spcBef>
              <a:spcAft>
                <a:spcPts val="0"/>
              </a:spcAft>
              <a:buSzPts val="2400"/>
              <a:buNone/>
              <a:defRPr sz="2400"/>
            </a:lvl7pPr>
            <a:lvl8pPr lvl="7" rtl="0" algn="ctr">
              <a:spcBef>
                <a:spcPts val="0"/>
              </a:spcBef>
              <a:spcAft>
                <a:spcPts val="0"/>
              </a:spcAft>
              <a:buSzPts val="2400"/>
              <a:buNone/>
              <a:defRPr sz="2400"/>
            </a:lvl8pPr>
            <a:lvl9pPr lvl="8" rtl="0" algn="ctr">
              <a:spcBef>
                <a:spcPts val="0"/>
              </a:spcBef>
              <a:spcAft>
                <a:spcPts val="0"/>
              </a:spcAft>
              <a:buSzPts val="2400"/>
              <a:buNone/>
              <a:defRPr sz="2400"/>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97" name="Shape 397"/>
        <p:cNvGrpSpPr/>
        <p:nvPr/>
      </p:nvGrpSpPr>
      <p:grpSpPr>
        <a:xfrm>
          <a:off x="0" y="0"/>
          <a:ext cx="0" cy="0"/>
          <a:chOff x="0" y="0"/>
          <a:chExt cx="0" cy="0"/>
        </a:xfrm>
      </p:grpSpPr>
      <p:grpSp>
        <p:nvGrpSpPr>
          <p:cNvPr id="398" name="Google Shape;398;p6"/>
          <p:cNvGrpSpPr/>
          <p:nvPr/>
        </p:nvGrpSpPr>
        <p:grpSpPr>
          <a:xfrm>
            <a:off x="3139285" y="-1283134"/>
            <a:ext cx="7944547" cy="2608119"/>
            <a:chOff x="3748885" y="-758409"/>
            <a:chExt cx="7944547" cy="2608119"/>
          </a:xfrm>
        </p:grpSpPr>
        <p:sp>
          <p:nvSpPr>
            <p:cNvPr id="399" name="Google Shape;399;p6"/>
            <p:cNvSpPr/>
            <p:nvPr/>
          </p:nvSpPr>
          <p:spPr>
            <a:xfrm>
              <a:off x="6227221" y="-646632"/>
              <a:ext cx="5466211"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 name="Google Shape;400;p6"/>
            <p:cNvSpPr/>
            <p:nvPr/>
          </p:nvSpPr>
          <p:spPr>
            <a:xfrm>
              <a:off x="5068827" y="-472864"/>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 name="Google Shape;401;p6"/>
            <p:cNvSpPr/>
            <p:nvPr/>
          </p:nvSpPr>
          <p:spPr>
            <a:xfrm>
              <a:off x="5440673" y="120784"/>
              <a:ext cx="6252400" cy="1112085"/>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 name="Google Shape;402;p6"/>
            <p:cNvSpPr/>
            <p:nvPr/>
          </p:nvSpPr>
          <p:spPr>
            <a:xfrm>
              <a:off x="4735806" y="252861"/>
              <a:ext cx="6722117" cy="1533132"/>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6"/>
            <p:cNvSpPr/>
            <p:nvPr/>
          </p:nvSpPr>
          <p:spPr>
            <a:xfrm>
              <a:off x="3809085" y="-758409"/>
              <a:ext cx="1679673" cy="520720"/>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6"/>
            <p:cNvSpPr/>
            <p:nvPr/>
          </p:nvSpPr>
          <p:spPr>
            <a:xfrm>
              <a:off x="3809085" y="-49083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6"/>
            <p:cNvSpPr/>
            <p:nvPr/>
          </p:nvSpPr>
          <p:spPr>
            <a:xfrm>
              <a:off x="9826894" y="1712989"/>
              <a:ext cx="136721" cy="136721"/>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6"/>
            <p:cNvSpPr/>
            <p:nvPr/>
          </p:nvSpPr>
          <p:spPr>
            <a:xfrm>
              <a:off x="9850645" y="1736740"/>
              <a:ext cx="89218" cy="8863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6"/>
            <p:cNvSpPr/>
            <p:nvPr/>
          </p:nvSpPr>
          <p:spPr>
            <a:xfrm>
              <a:off x="8592628" y="81402"/>
              <a:ext cx="89218" cy="89219"/>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6"/>
            <p:cNvSpPr/>
            <p:nvPr/>
          </p:nvSpPr>
          <p:spPr>
            <a:xfrm>
              <a:off x="10934893" y="789187"/>
              <a:ext cx="89218" cy="8863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6"/>
            <p:cNvSpPr/>
            <p:nvPr/>
          </p:nvSpPr>
          <p:spPr>
            <a:xfrm>
              <a:off x="6100372" y="-709765"/>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6"/>
            <p:cNvSpPr/>
            <p:nvPr/>
          </p:nvSpPr>
          <p:spPr>
            <a:xfrm>
              <a:off x="6124123" y="-686014"/>
              <a:ext cx="88635" cy="89219"/>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6"/>
            <p:cNvSpPr/>
            <p:nvPr/>
          </p:nvSpPr>
          <p:spPr>
            <a:xfrm>
              <a:off x="6720105" y="-695276"/>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6"/>
            <p:cNvSpPr/>
            <p:nvPr/>
          </p:nvSpPr>
          <p:spPr>
            <a:xfrm>
              <a:off x="10327898" y="421401"/>
              <a:ext cx="107742" cy="107742"/>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6"/>
            <p:cNvSpPr/>
            <p:nvPr/>
          </p:nvSpPr>
          <p:spPr>
            <a:xfrm>
              <a:off x="10136748" y="1466826"/>
              <a:ext cx="70695" cy="70695"/>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6"/>
            <p:cNvSpPr/>
            <p:nvPr/>
          </p:nvSpPr>
          <p:spPr>
            <a:xfrm>
              <a:off x="8601890" y="1192877"/>
              <a:ext cx="70695" cy="70111"/>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6"/>
            <p:cNvSpPr/>
            <p:nvPr/>
          </p:nvSpPr>
          <p:spPr>
            <a:xfrm>
              <a:off x="7411092" y="536655"/>
              <a:ext cx="141922" cy="141339"/>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6"/>
            <p:cNvSpPr/>
            <p:nvPr/>
          </p:nvSpPr>
          <p:spPr>
            <a:xfrm>
              <a:off x="9285340" y="1156972"/>
              <a:ext cx="141922" cy="141922"/>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6"/>
            <p:cNvSpPr/>
            <p:nvPr/>
          </p:nvSpPr>
          <p:spPr>
            <a:xfrm>
              <a:off x="7145822" y="-69174"/>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6"/>
            <p:cNvSpPr/>
            <p:nvPr/>
          </p:nvSpPr>
          <p:spPr>
            <a:xfrm>
              <a:off x="7338672" y="-341397"/>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 name="Google Shape;419;p6"/>
            <p:cNvSpPr/>
            <p:nvPr/>
          </p:nvSpPr>
          <p:spPr>
            <a:xfrm>
              <a:off x="7364174" y="-315336"/>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 name="Google Shape;420;p6"/>
            <p:cNvSpPr/>
            <p:nvPr/>
          </p:nvSpPr>
          <p:spPr>
            <a:xfrm>
              <a:off x="5743599" y="-296229"/>
              <a:ext cx="107742" cy="107768"/>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6"/>
            <p:cNvSpPr/>
            <p:nvPr/>
          </p:nvSpPr>
          <p:spPr>
            <a:xfrm>
              <a:off x="5430243" y="-296229"/>
              <a:ext cx="107768" cy="107768"/>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6"/>
            <p:cNvSpPr/>
            <p:nvPr/>
          </p:nvSpPr>
          <p:spPr>
            <a:xfrm>
              <a:off x="4743317" y="-91199"/>
              <a:ext cx="107768" cy="107768"/>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6"/>
            <p:cNvSpPr/>
            <p:nvPr/>
          </p:nvSpPr>
          <p:spPr>
            <a:xfrm>
              <a:off x="4288089" y="-539474"/>
              <a:ext cx="107742" cy="107742"/>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6"/>
            <p:cNvSpPr/>
            <p:nvPr/>
          </p:nvSpPr>
          <p:spPr>
            <a:xfrm>
              <a:off x="7000423" y="-678478"/>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6"/>
            <p:cNvSpPr/>
            <p:nvPr/>
          </p:nvSpPr>
          <p:spPr>
            <a:xfrm>
              <a:off x="5041600" y="-500092"/>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6"/>
            <p:cNvSpPr/>
            <p:nvPr/>
          </p:nvSpPr>
          <p:spPr>
            <a:xfrm>
              <a:off x="8632010" y="12124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6"/>
            <p:cNvSpPr/>
            <p:nvPr/>
          </p:nvSpPr>
          <p:spPr>
            <a:xfrm>
              <a:off x="7355470" y="170595"/>
              <a:ext cx="151793" cy="94446"/>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6"/>
            <p:cNvSpPr/>
            <p:nvPr/>
          </p:nvSpPr>
          <p:spPr>
            <a:xfrm>
              <a:off x="7469581" y="170595"/>
              <a:ext cx="151184" cy="94446"/>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6"/>
            <p:cNvSpPr/>
            <p:nvPr/>
          </p:nvSpPr>
          <p:spPr>
            <a:xfrm>
              <a:off x="7583109" y="170595"/>
              <a:ext cx="151768" cy="94446"/>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6"/>
            <p:cNvSpPr/>
            <p:nvPr/>
          </p:nvSpPr>
          <p:spPr>
            <a:xfrm>
              <a:off x="7697195"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6"/>
            <p:cNvSpPr/>
            <p:nvPr/>
          </p:nvSpPr>
          <p:spPr>
            <a:xfrm>
              <a:off x="7810723" y="170595"/>
              <a:ext cx="151184" cy="94446"/>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6"/>
            <p:cNvSpPr/>
            <p:nvPr/>
          </p:nvSpPr>
          <p:spPr>
            <a:xfrm>
              <a:off x="7924251" y="170595"/>
              <a:ext cx="151768" cy="94446"/>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6"/>
            <p:cNvSpPr/>
            <p:nvPr/>
          </p:nvSpPr>
          <p:spPr>
            <a:xfrm>
              <a:off x="8038337"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6"/>
            <p:cNvSpPr/>
            <p:nvPr/>
          </p:nvSpPr>
          <p:spPr>
            <a:xfrm>
              <a:off x="8151864" y="170595"/>
              <a:ext cx="151768" cy="94446"/>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6"/>
            <p:cNvSpPr/>
            <p:nvPr/>
          </p:nvSpPr>
          <p:spPr>
            <a:xfrm>
              <a:off x="6543445" y="958895"/>
              <a:ext cx="280952" cy="175519"/>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6"/>
            <p:cNvSpPr/>
            <p:nvPr/>
          </p:nvSpPr>
          <p:spPr>
            <a:xfrm>
              <a:off x="6754286" y="958895"/>
              <a:ext cx="280927" cy="175519"/>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6"/>
            <p:cNvSpPr/>
            <p:nvPr/>
          </p:nvSpPr>
          <p:spPr>
            <a:xfrm>
              <a:off x="6965101" y="958895"/>
              <a:ext cx="280927" cy="175519"/>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6"/>
            <p:cNvSpPr/>
            <p:nvPr/>
          </p:nvSpPr>
          <p:spPr>
            <a:xfrm>
              <a:off x="7176500" y="958895"/>
              <a:ext cx="280952" cy="175519"/>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6"/>
            <p:cNvSpPr/>
            <p:nvPr/>
          </p:nvSpPr>
          <p:spPr>
            <a:xfrm>
              <a:off x="7387341" y="958895"/>
              <a:ext cx="280927" cy="175519"/>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6"/>
            <p:cNvSpPr/>
            <p:nvPr/>
          </p:nvSpPr>
          <p:spPr>
            <a:xfrm>
              <a:off x="7598157" y="958895"/>
              <a:ext cx="280927" cy="175519"/>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6"/>
            <p:cNvSpPr/>
            <p:nvPr/>
          </p:nvSpPr>
          <p:spPr>
            <a:xfrm>
              <a:off x="3748885" y="-19798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6"/>
            <p:cNvSpPr/>
            <p:nvPr/>
          </p:nvSpPr>
          <p:spPr>
            <a:xfrm>
              <a:off x="4708100" y="215949"/>
              <a:ext cx="69046" cy="69077"/>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43" name="Google Shape;443;p6"/>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a:spcBef>
                <a:spcPts val="0"/>
              </a:spcBef>
              <a:spcAft>
                <a:spcPts val="0"/>
              </a:spcAft>
              <a:buSzPts val="36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grpSp>
        <p:nvGrpSpPr>
          <p:cNvPr id="444" name="Google Shape;444;p6"/>
          <p:cNvGrpSpPr/>
          <p:nvPr/>
        </p:nvGrpSpPr>
        <p:grpSpPr>
          <a:xfrm flipH="1">
            <a:off x="-1056675" y="3555950"/>
            <a:ext cx="1552150" cy="3475150"/>
            <a:chOff x="327125" y="2375600"/>
            <a:chExt cx="1552150" cy="3475150"/>
          </a:xfrm>
        </p:grpSpPr>
        <p:sp>
          <p:nvSpPr>
            <p:cNvPr id="445" name="Google Shape;445;p6"/>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6"/>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6"/>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6"/>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6"/>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6"/>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6"/>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6"/>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6"/>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6"/>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6"/>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6"/>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6"/>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6"/>
            <p:cNvSpPr/>
            <p:nvPr/>
          </p:nvSpPr>
          <p:spPr>
            <a:xfrm>
              <a:off x="861250" y="3692600"/>
              <a:ext cx="445675" cy="1618350"/>
            </a:xfrm>
            <a:custGeom>
              <a:rect b="b" l="l" r="r" t="t"/>
              <a:pathLst>
                <a:path extrusionOk="0" fill="none" h="64734" w="17827">
                  <a:moveTo>
                    <a:pt x="17827" y="64733"/>
                  </a:moveTo>
                  <a:lnTo>
                    <a:pt x="4314" y="51221"/>
                  </a:lnTo>
                  <a:lnTo>
                    <a:pt x="4314" y="28258"/>
                  </a:lnTo>
                  <a:lnTo>
                    <a:pt x="0" y="23944"/>
                  </a:lnTo>
                  <a:lnTo>
                    <a:pt x="0"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6"/>
            <p:cNvSpPr/>
            <p:nvPr/>
          </p:nvSpPr>
          <p:spPr>
            <a:xfrm>
              <a:off x="841275" y="3673200"/>
              <a:ext cx="39975" cy="40550"/>
            </a:xfrm>
            <a:custGeom>
              <a:rect b="b" l="l" r="r" t="t"/>
              <a:pathLst>
                <a:path extrusionOk="0" h="1622" w="1599">
                  <a:moveTo>
                    <a:pt x="799" y="1"/>
                  </a:moveTo>
                  <a:cubicBezTo>
                    <a:pt x="343" y="1"/>
                    <a:pt x="0" y="366"/>
                    <a:pt x="0" y="800"/>
                  </a:cubicBezTo>
                  <a:cubicBezTo>
                    <a:pt x="0" y="1256"/>
                    <a:pt x="343" y="1621"/>
                    <a:pt x="799" y="1621"/>
                  </a:cubicBezTo>
                  <a:cubicBezTo>
                    <a:pt x="1233" y="1621"/>
                    <a:pt x="1598" y="1256"/>
                    <a:pt x="1598" y="800"/>
                  </a:cubicBezTo>
                  <a:cubicBezTo>
                    <a:pt x="1598" y="366"/>
                    <a:pt x="1233"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6"/>
            <p:cNvSpPr/>
            <p:nvPr/>
          </p:nvSpPr>
          <p:spPr>
            <a:xfrm>
              <a:off x="969100" y="4182200"/>
              <a:ext cx="174625" cy="556975"/>
            </a:xfrm>
            <a:custGeom>
              <a:rect b="b" l="l" r="r" t="t"/>
              <a:pathLst>
                <a:path extrusionOk="0" fill="none" h="22279" w="6985">
                  <a:moveTo>
                    <a:pt x="0" y="22278"/>
                  </a:moveTo>
                  <a:lnTo>
                    <a:pt x="6985" y="15294"/>
                  </a:lnTo>
                  <a:lnTo>
                    <a:pt x="6985" y="1"/>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6"/>
            <p:cNvSpPr/>
            <p:nvPr/>
          </p:nvSpPr>
          <p:spPr>
            <a:xfrm>
              <a:off x="1123725" y="4163375"/>
              <a:ext cx="39975" cy="39975"/>
            </a:xfrm>
            <a:custGeom>
              <a:rect b="b" l="l" r="r" t="t"/>
              <a:pathLst>
                <a:path extrusionOk="0" h="1599" w="1599">
                  <a:moveTo>
                    <a:pt x="800" y="1"/>
                  </a:moveTo>
                  <a:cubicBezTo>
                    <a:pt x="343" y="1"/>
                    <a:pt x="1" y="343"/>
                    <a:pt x="1" y="799"/>
                  </a:cubicBezTo>
                  <a:cubicBezTo>
                    <a:pt x="1" y="1233"/>
                    <a:pt x="343" y="1598"/>
                    <a:pt x="800" y="1598"/>
                  </a:cubicBezTo>
                  <a:cubicBezTo>
                    <a:pt x="1233" y="1598"/>
                    <a:pt x="1599" y="1233"/>
                    <a:pt x="1599" y="799"/>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6"/>
            <p:cNvSpPr/>
            <p:nvPr/>
          </p:nvSpPr>
          <p:spPr>
            <a:xfrm>
              <a:off x="1393075" y="4882950"/>
              <a:ext cx="25" cy="428000"/>
            </a:xfrm>
            <a:custGeom>
              <a:rect b="b" l="l" r="r" t="t"/>
              <a:pathLst>
                <a:path extrusionOk="0" fill="none" h="17120" w="1">
                  <a:moveTo>
                    <a:pt x="0" y="17119"/>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6"/>
            <p:cNvSpPr/>
            <p:nvPr/>
          </p:nvSpPr>
          <p:spPr>
            <a:xfrm>
              <a:off x="1373100" y="4864125"/>
              <a:ext cx="39975" cy="39950"/>
            </a:xfrm>
            <a:custGeom>
              <a:rect b="b" l="l" r="r" t="t"/>
              <a:pathLst>
                <a:path extrusionOk="0" h="1598" w="1599">
                  <a:moveTo>
                    <a:pt x="799" y="0"/>
                  </a:moveTo>
                  <a:cubicBezTo>
                    <a:pt x="343" y="0"/>
                    <a:pt x="1" y="365"/>
                    <a:pt x="1" y="799"/>
                  </a:cubicBezTo>
                  <a:cubicBezTo>
                    <a:pt x="1" y="1233"/>
                    <a:pt x="343" y="1598"/>
                    <a:pt x="799" y="1598"/>
                  </a:cubicBezTo>
                  <a:cubicBezTo>
                    <a:pt x="1233" y="1598"/>
                    <a:pt x="1598" y="1233"/>
                    <a:pt x="1598" y="799"/>
                  </a:cubicBezTo>
                  <a:cubicBezTo>
                    <a:pt x="1598" y="365"/>
                    <a:pt x="1233"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6"/>
            <p:cNvSpPr/>
            <p:nvPr/>
          </p:nvSpPr>
          <p:spPr>
            <a:xfrm>
              <a:off x="1714900" y="4922900"/>
              <a:ext cx="164375" cy="388050"/>
            </a:xfrm>
            <a:custGeom>
              <a:rect b="b" l="l" r="r" t="t"/>
              <a:pathLst>
                <a:path extrusionOk="0" fill="none" h="15522" w="6575">
                  <a:moveTo>
                    <a:pt x="6575" y="15521"/>
                  </a:moveTo>
                  <a:lnTo>
                    <a:pt x="6575" y="6574"/>
                  </a:ln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6"/>
            <p:cNvSpPr/>
            <p:nvPr/>
          </p:nvSpPr>
          <p:spPr>
            <a:xfrm>
              <a:off x="1693800" y="4903475"/>
              <a:ext cx="43950" cy="40275"/>
            </a:xfrm>
            <a:custGeom>
              <a:rect b="b" l="l" r="r" t="t"/>
              <a:pathLst>
                <a:path extrusionOk="0" h="1611" w="1758">
                  <a:moveTo>
                    <a:pt x="868" y="1"/>
                  </a:moveTo>
                  <a:cubicBezTo>
                    <a:pt x="662" y="1"/>
                    <a:pt x="457" y="92"/>
                    <a:pt x="297" y="252"/>
                  </a:cubicBezTo>
                  <a:cubicBezTo>
                    <a:pt x="0" y="549"/>
                    <a:pt x="0" y="1074"/>
                    <a:pt x="297" y="1370"/>
                  </a:cubicBezTo>
                  <a:cubicBezTo>
                    <a:pt x="457" y="1530"/>
                    <a:pt x="662" y="1610"/>
                    <a:pt x="868" y="1610"/>
                  </a:cubicBezTo>
                  <a:cubicBezTo>
                    <a:pt x="1073" y="1610"/>
                    <a:pt x="1279" y="1530"/>
                    <a:pt x="1438" y="1370"/>
                  </a:cubicBezTo>
                  <a:cubicBezTo>
                    <a:pt x="1758" y="1074"/>
                    <a:pt x="1758" y="549"/>
                    <a:pt x="1438" y="252"/>
                  </a:cubicBezTo>
                  <a:cubicBezTo>
                    <a:pt x="1279" y="92"/>
                    <a:pt x="1073" y="1"/>
                    <a:pt x="868"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66" name="Shape 466"/>
        <p:cNvGrpSpPr/>
        <p:nvPr/>
      </p:nvGrpSpPr>
      <p:grpSpPr>
        <a:xfrm>
          <a:off x="0" y="0"/>
          <a:ext cx="0" cy="0"/>
          <a:chOff x="0" y="0"/>
          <a:chExt cx="0" cy="0"/>
        </a:xfrm>
      </p:grpSpPr>
      <p:grpSp>
        <p:nvGrpSpPr>
          <p:cNvPr id="467" name="Google Shape;467;p7"/>
          <p:cNvGrpSpPr/>
          <p:nvPr/>
        </p:nvGrpSpPr>
        <p:grpSpPr>
          <a:xfrm rot="5400000">
            <a:off x="4458750" y="327550"/>
            <a:ext cx="40525" cy="1103625"/>
            <a:chOff x="4289175" y="3929550"/>
            <a:chExt cx="40525" cy="1103625"/>
          </a:xfrm>
        </p:grpSpPr>
        <p:sp>
          <p:nvSpPr>
            <p:cNvPr id="468" name="Google Shape;468;p7"/>
            <p:cNvSpPr/>
            <p:nvPr/>
          </p:nvSpPr>
          <p:spPr>
            <a:xfrm>
              <a:off x="4309150" y="3948375"/>
              <a:ext cx="25" cy="1084800"/>
            </a:xfrm>
            <a:custGeom>
              <a:rect b="b" l="l" r="r" t="t"/>
              <a:pathLst>
                <a:path extrusionOk="0" fill="none" h="43392" w="1">
                  <a:moveTo>
                    <a:pt x="0" y="43391"/>
                  </a:moveTo>
                  <a:lnTo>
                    <a:pt x="0" y="0"/>
                  </a:lnTo>
                </a:path>
              </a:pathLst>
            </a:custGeom>
            <a:solidFill>
              <a:schemeClr val="accent1"/>
            </a:solidFill>
            <a:ln cap="flat" cmpd="sng" w="19050">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7"/>
            <p:cNvSpPr/>
            <p:nvPr/>
          </p:nvSpPr>
          <p:spPr>
            <a:xfrm>
              <a:off x="4289175" y="3929550"/>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1"/>
            </a:solid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0" name="Google Shape;470;p7"/>
          <p:cNvSpPr txBox="1"/>
          <p:nvPr>
            <p:ph type="title"/>
          </p:nvPr>
        </p:nvSpPr>
        <p:spPr>
          <a:xfrm>
            <a:off x="4914300" y="1600200"/>
            <a:ext cx="3509700" cy="587100"/>
          </a:xfrm>
          <a:prstGeom prst="rect">
            <a:avLst/>
          </a:prstGeom>
        </p:spPr>
        <p:txBody>
          <a:bodyPr anchorCtr="0" anchor="ctr" bIns="0" lIns="0" spcFirstLastPara="1" rIns="0" wrap="square" tIns="0">
            <a:noAutofit/>
          </a:bodyPr>
          <a:lstStyle>
            <a:lvl1pPr lvl="0" algn="r">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71" name="Google Shape;471;p7"/>
          <p:cNvSpPr txBox="1"/>
          <p:nvPr>
            <p:ph idx="1" type="subTitle"/>
          </p:nvPr>
        </p:nvSpPr>
        <p:spPr>
          <a:xfrm>
            <a:off x="4914175" y="2571750"/>
            <a:ext cx="3509700" cy="1493400"/>
          </a:xfrm>
          <a:prstGeom prst="rect">
            <a:avLst/>
          </a:prstGeom>
        </p:spPr>
        <p:txBody>
          <a:bodyPr anchorCtr="0" anchor="ctr" bIns="0" lIns="0" spcFirstLastPara="1" rIns="0" wrap="square" tIns="0">
            <a:noAutofit/>
          </a:bodyPr>
          <a:lstStyle>
            <a:lvl1pPr lvl="0" rtl="0" algn="r">
              <a:lnSpc>
                <a:spcPct val="100000"/>
              </a:lnSpc>
              <a:spcBef>
                <a:spcPts val="0"/>
              </a:spcBef>
              <a:spcAft>
                <a:spcPts val="0"/>
              </a:spcAft>
              <a:buSzPts val="2100"/>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472" name="Google Shape;472;p7"/>
          <p:cNvGrpSpPr/>
          <p:nvPr/>
        </p:nvGrpSpPr>
        <p:grpSpPr>
          <a:xfrm>
            <a:off x="1032650" y="1735501"/>
            <a:ext cx="2458221" cy="2138575"/>
            <a:chOff x="1032650" y="1735501"/>
            <a:chExt cx="2458221" cy="2138575"/>
          </a:xfrm>
        </p:grpSpPr>
        <p:sp>
          <p:nvSpPr>
            <p:cNvPr id="473" name="Google Shape;473;p7"/>
            <p:cNvSpPr/>
            <p:nvPr/>
          </p:nvSpPr>
          <p:spPr>
            <a:xfrm>
              <a:off x="1487148" y="1877758"/>
              <a:ext cx="1854040" cy="1854040"/>
            </a:xfrm>
            <a:custGeom>
              <a:rect b="b" l="l" r="r" t="t"/>
              <a:pathLst>
                <a:path extrusionOk="0" fill="none" h="4813" w="4813">
                  <a:moveTo>
                    <a:pt x="0" y="0"/>
                  </a:moveTo>
                  <a:lnTo>
                    <a:pt x="4812" y="0"/>
                  </a:lnTo>
                  <a:lnTo>
                    <a:pt x="4812" y="4812"/>
                  </a:lnTo>
                  <a:lnTo>
                    <a:pt x="0" y="4812"/>
                  </a:lnTo>
                  <a:close/>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 name="Google Shape;474;p7"/>
            <p:cNvSpPr/>
            <p:nvPr/>
          </p:nvSpPr>
          <p:spPr>
            <a:xfrm>
              <a:off x="1344890" y="1735501"/>
              <a:ext cx="2145981" cy="2138575"/>
            </a:xfrm>
            <a:custGeom>
              <a:rect b="b" l="l" r="r" t="t"/>
              <a:pathLst>
                <a:path extrusionOk="0" fill="none" h="7219" w="7244">
                  <a:moveTo>
                    <a:pt x="0" y="0"/>
                  </a:moveTo>
                  <a:lnTo>
                    <a:pt x="7243" y="0"/>
                  </a:lnTo>
                  <a:lnTo>
                    <a:pt x="7243" y="7218"/>
                  </a:lnTo>
                  <a:lnTo>
                    <a:pt x="0" y="7218"/>
                  </a:lnTo>
                  <a:close/>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7"/>
            <p:cNvSpPr/>
            <p:nvPr/>
          </p:nvSpPr>
          <p:spPr>
            <a:xfrm>
              <a:off x="1114412" y="3017876"/>
              <a:ext cx="230477" cy="296"/>
            </a:xfrm>
            <a:custGeom>
              <a:rect b="b" l="l" r="r" t="t"/>
              <a:pathLst>
                <a:path extrusionOk="0" fill="none" h="1" w="778">
                  <a:moveTo>
                    <a:pt x="778" y="1"/>
                  </a:moveTo>
                  <a:lnTo>
                    <a:pt x="1" y="1"/>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 name="Google Shape;476;p7"/>
            <p:cNvSpPr/>
            <p:nvPr/>
          </p:nvSpPr>
          <p:spPr>
            <a:xfrm>
              <a:off x="1144037" y="2439021"/>
              <a:ext cx="200852" cy="296"/>
            </a:xfrm>
            <a:custGeom>
              <a:rect b="b" l="l" r="r" t="t"/>
              <a:pathLst>
                <a:path extrusionOk="0" fill="none" h="1" w="678">
                  <a:moveTo>
                    <a:pt x="678" y="0"/>
                  </a:moveTo>
                  <a:lnTo>
                    <a:pt x="1" y="0"/>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7"/>
            <p:cNvSpPr/>
            <p:nvPr/>
          </p:nvSpPr>
          <p:spPr>
            <a:xfrm>
              <a:off x="1032650" y="2025910"/>
              <a:ext cx="312240" cy="296"/>
            </a:xfrm>
            <a:custGeom>
              <a:rect b="b" l="l" r="r" t="t"/>
              <a:pathLst>
                <a:path extrusionOk="0" fill="none" h="1" w="1054">
                  <a:moveTo>
                    <a:pt x="1054" y="1"/>
                  </a:moveTo>
                  <a:lnTo>
                    <a:pt x="1" y="1"/>
                  </a:lnTo>
                </a:path>
              </a:pathLst>
            </a:custGeom>
            <a:no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8" name="Google Shape;478;p7"/>
          <p:cNvGrpSpPr/>
          <p:nvPr/>
        </p:nvGrpSpPr>
        <p:grpSpPr>
          <a:xfrm>
            <a:off x="-1358125" y="2786225"/>
            <a:ext cx="2627875" cy="269025"/>
            <a:chOff x="-1358125" y="2589925"/>
            <a:chExt cx="2627875" cy="269025"/>
          </a:xfrm>
        </p:grpSpPr>
        <p:sp>
          <p:nvSpPr>
            <p:cNvPr id="479" name="Google Shape;479;p7"/>
            <p:cNvSpPr/>
            <p:nvPr/>
          </p:nvSpPr>
          <p:spPr>
            <a:xfrm rot="5400000">
              <a:off x="-242262" y="1512438"/>
              <a:ext cx="112450" cy="2344175"/>
            </a:xfrm>
            <a:custGeom>
              <a:rect b="b" l="l" r="r" t="t"/>
              <a:pathLst>
                <a:path extrusionOk="0" fill="none" h="93767" w="4498">
                  <a:moveTo>
                    <a:pt x="4497" y="93766"/>
                  </a:moveTo>
                  <a:lnTo>
                    <a:pt x="4497" y="50855"/>
                  </a:lnTo>
                  <a:lnTo>
                    <a:pt x="1" y="46358"/>
                  </a:lnTo>
                  <a:lnTo>
                    <a:pt x="1" y="0"/>
                  </a:lnTo>
                </a:path>
              </a:pathLst>
            </a:custGeom>
            <a:noFill/>
            <a:ln cap="flat" cmpd="sng" w="13125">
              <a:solidFill>
                <a:schemeClr val="dk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 name="Google Shape;480;p7"/>
            <p:cNvSpPr/>
            <p:nvPr/>
          </p:nvSpPr>
          <p:spPr>
            <a:xfrm rot="5400000">
              <a:off x="949513" y="2537563"/>
              <a:ext cx="192900" cy="374375"/>
            </a:xfrm>
            <a:custGeom>
              <a:rect b="b" l="l" r="r" t="t"/>
              <a:pathLst>
                <a:path extrusionOk="0" fill="none" h="14975" w="7716">
                  <a:moveTo>
                    <a:pt x="1" y="14974"/>
                  </a:moveTo>
                  <a:lnTo>
                    <a:pt x="7716" y="7259"/>
                  </a:lnTo>
                  <a:lnTo>
                    <a:pt x="7716" y="1"/>
                  </a:lnTo>
                </a:path>
              </a:pathLst>
            </a:custGeom>
            <a:noFill/>
            <a:ln cap="flat" cmpd="sng" w="19050">
              <a:solidFill>
                <a:schemeClr val="dk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7"/>
            <p:cNvSpPr/>
            <p:nvPr/>
          </p:nvSpPr>
          <p:spPr>
            <a:xfrm rot="5400000">
              <a:off x="1194225" y="2783425"/>
              <a:ext cx="75525" cy="7552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 name="Google Shape;482;p7"/>
            <p:cNvSpPr/>
            <p:nvPr/>
          </p:nvSpPr>
          <p:spPr>
            <a:xfrm rot="5400000">
              <a:off x="947950" y="2589925"/>
              <a:ext cx="75525" cy="7552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83" name="Google Shape;483;p7"/>
          <p:cNvGrpSpPr/>
          <p:nvPr/>
        </p:nvGrpSpPr>
        <p:grpSpPr>
          <a:xfrm>
            <a:off x="913631" y="-758409"/>
            <a:ext cx="10779673" cy="2852929"/>
            <a:chOff x="913631" y="-758409"/>
            <a:chExt cx="10779673" cy="2852929"/>
          </a:xfrm>
        </p:grpSpPr>
        <p:sp>
          <p:nvSpPr>
            <p:cNvPr id="484" name="Google Shape;484;p7"/>
            <p:cNvSpPr/>
            <p:nvPr/>
          </p:nvSpPr>
          <p:spPr>
            <a:xfrm>
              <a:off x="6227221" y="-646632"/>
              <a:ext cx="5466083" cy="1127132"/>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7"/>
            <p:cNvSpPr/>
            <p:nvPr/>
          </p:nvSpPr>
          <p:spPr>
            <a:xfrm>
              <a:off x="5068827" y="-472864"/>
              <a:ext cx="6393739" cy="1984325"/>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7"/>
            <p:cNvSpPr/>
            <p:nvPr/>
          </p:nvSpPr>
          <p:spPr>
            <a:xfrm>
              <a:off x="5440673" y="120784"/>
              <a:ext cx="6252400" cy="1112085"/>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7"/>
            <p:cNvSpPr/>
            <p:nvPr/>
          </p:nvSpPr>
          <p:spPr>
            <a:xfrm>
              <a:off x="4735806" y="252861"/>
              <a:ext cx="6722117" cy="1533132"/>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7"/>
            <p:cNvSpPr/>
            <p:nvPr/>
          </p:nvSpPr>
          <p:spPr>
            <a:xfrm>
              <a:off x="3886708" y="343196"/>
              <a:ext cx="3461835" cy="538686"/>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7"/>
            <p:cNvSpPr/>
            <p:nvPr/>
          </p:nvSpPr>
          <p:spPr>
            <a:xfrm>
              <a:off x="3809085" y="-758409"/>
              <a:ext cx="1679673" cy="520720"/>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7"/>
            <p:cNvSpPr/>
            <p:nvPr/>
          </p:nvSpPr>
          <p:spPr>
            <a:xfrm>
              <a:off x="3809085" y="-49083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7"/>
            <p:cNvSpPr/>
            <p:nvPr/>
          </p:nvSpPr>
          <p:spPr>
            <a:xfrm>
              <a:off x="9826894" y="1712989"/>
              <a:ext cx="136721" cy="13672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 name="Google Shape;492;p7"/>
            <p:cNvSpPr/>
            <p:nvPr/>
          </p:nvSpPr>
          <p:spPr>
            <a:xfrm>
              <a:off x="9850645" y="1736740"/>
              <a:ext cx="89218" cy="8863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 name="Google Shape;493;p7"/>
            <p:cNvSpPr/>
            <p:nvPr/>
          </p:nvSpPr>
          <p:spPr>
            <a:xfrm>
              <a:off x="8592628" y="81402"/>
              <a:ext cx="89218" cy="89219"/>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 name="Google Shape;494;p7"/>
            <p:cNvSpPr/>
            <p:nvPr/>
          </p:nvSpPr>
          <p:spPr>
            <a:xfrm>
              <a:off x="10934893" y="789187"/>
              <a:ext cx="89218" cy="8863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7"/>
            <p:cNvSpPr/>
            <p:nvPr/>
          </p:nvSpPr>
          <p:spPr>
            <a:xfrm>
              <a:off x="7339839" y="740517"/>
              <a:ext cx="136721" cy="136721"/>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7"/>
            <p:cNvSpPr/>
            <p:nvPr/>
          </p:nvSpPr>
          <p:spPr>
            <a:xfrm>
              <a:off x="7363590" y="764268"/>
              <a:ext cx="89218" cy="89218"/>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7"/>
            <p:cNvSpPr/>
            <p:nvPr/>
          </p:nvSpPr>
          <p:spPr>
            <a:xfrm>
              <a:off x="6100372" y="-709765"/>
              <a:ext cx="136721" cy="136721"/>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7"/>
            <p:cNvSpPr/>
            <p:nvPr/>
          </p:nvSpPr>
          <p:spPr>
            <a:xfrm>
              <a:off x="6124123" y="-686014"/>
              <a:ext cx="88635" cy="89218"/>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7"/>
            <p:cNvSpPr/>
            <p:nvPr/>
          </p:nvSpPr>
          <p:spPr>
            <a:xfrm>
              <a:off x="6720105" y="-695276"/>
              <a:ext cx="107742" cy="107742"/>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 name="Google Shape;500;p7"/>
            <p:cNvSpPr/>
            <p:nvPr/>
          </p:nvSpPr>
          <p:spPr>
            <a:xfrm>
              <a:off x="10327898" y="421401"/>
              <a:ext cx="107742" cy="107742"/>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 name="Google Shape;501;p7"/>
            <p:cNvSpPr/>
            <p:nvPr/>
          </p:nvSpPr>
          <p:spPr>
            <a:xfrm>
              <a:off x="10136748" y="1466826"/>
              <a:ext cx="70695" cy="70695"/>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7"/>
            <p:cNvSpPr/>
            <p:nvPr/>
          </p:nvSpPr>
          <p:spPr>
            <a:xfrm>
              <a:off x="8601890" y="1192877"/>
              <a:ext cx="70695" cy="70111"/>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7"/>
            <p:cNvSpPr/>
            <p:nvPr/>
          </p:nvSpPr>
          <p:spPr>
            <a:xfrm>
              <a:off x="7411092" y="536655"/>
              <a:ext cx="141922" cy="141339"/>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7"/>
            <p:cNvSpPr/>
            <p:nvPr/>
          </p:nvSpPr>
          <p:spPr>
            <a:xfrm>
              <a:off x="9285340" y="1156972"/>
              <a:ext cx="141922" cy="141922"/>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7"/>
            <p:cNvSpPr/>
            <p:nvPr/>
          </p:nvSpPr>
          <p:spPr>
            <a:xfrm>
              <a:off x="7145822" y="-69174"/>
              <a:ext cx="66051" cy="66051"/>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7"/>
            <p:cNvSpPr/>
            <p:nvPr/>
          </p:nvSpPr>
          <p:spPr>
            <a:xfrm>
              <a:off x="7338672" y="-341397"/>
              <a:ext cx="145982" cy="146566"/>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 name="Google Shape;507;p7"/>
            <p:cNvSpPr/>
            <p:nvPr/>
          </p:nvSpPr>
          <p:spPr>
            <a:xfrm>
              <a:off x="7364174" y="-315336"/>
              <a:ext cx="95004" cy="94446"/>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 name="Google Shape;508;p7"/>
            <p:cNvSpPr/>
            <p:nvPr/>
          </p:nvSpPr>
          <p:spPr>
            <a:xfrm>
              <a:off x="5743599" y="-296229"/>
              <a:ext cx="107742" cy="107768"/>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7"/>
            <p:cNvSpPr/>
            <p:nvPr/>
          </p:nvSpPr>
          <p:spPr>
            <a:xfrm>
              <a:off x="5430243" y="-296229"/>
              <a:ext cx="107768" cy="107768"/>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7"/>
            <p:cNvSpPr/>
            <p:nvPr/>
          </p:nvSpPr>
          <p:spPr>
            <a:xfrm>
              <a:off x="4743317" y="-91199"/>
              <a:ext cx="107768" cy="107768"/>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7"/>
            <p:cNvSpPr/>
            <p:nvPr/>
          </p:nvSpPr>
          <p:spPr>
            <a:xfrm>
              <a:off x="4288089" y="-539474"/>
              <a:ext cx="107742" cy="107742"/>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7"/>
            <p:cNvSpPr/>
            <p:nvPr/>
          </p:nvSpPr>
          <p:spPr>
            <a:xfrm>
              <a:off x="7000423" y="-678478"/>
              <a:ext cx="73588" cy="74146"/>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7"/>
            <p:cNvSpPr/>
            <p:nvPr/>
          </p:nvSpPr>
          <p:spPr>
            <a:xfrm>
              <a:off x="5041600" y="-500092"/>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7"/>
            <p:cNvSpPr/>
            <p:nvPr/>
          </p:nvSpPr>
          <p:spPr>
            <a:xfrm>
              <a:off x="8632010" y="121240"/>
              <a:ext cx="2335337" cy="717199"/>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7"/>
            <p:cNvSpPr/>
            <p:nvPr/>
          </p:nvSpPr>
          <p:spPr>
            <a:xfrm>
              <a:off x="7355470" y="170595"/>
              <a:ext cx="151793" cy="94446"/>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7"/>
            <p:cNvSpPr/>
            <p:nvPr/>
          </p:nvSpPr>
          <p:spPr>
            <a:xfrm>
              <a:off x="7469581" y="170595"/>
              <a:ext cx="151184" cy="94446"/>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7"/>
            <p:cNvSpPr/>
            <p:nvPr/>
          </p:nvSpPr>
          <p:spPr>
            <a:xfrm>
              <a:off x="7583109" y="170595"/>
              <a:ext cx="151768" cy="94446"/>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7"/>
            <p:cNvSpPr/>
            <p:nvPr/>
          </p:nvSpPr>
          <p:spPr>
            <a:xfrm>
              <a:off x="7697195"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7"/>
            <p:cNvSpPr/>
            <p:nvPr/>
          </p:nvSpPr>
          <p:spPr>
            <a:xfrm>
              <a:off x="7810723" y="170595"/>
              <a:ext cx="151184" cy="94446"/>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7"/>
            <p:cNvSpPr/>
            <p:nvPr/>
          </p:nvSpPr>
          <p:spPr>
            <a:xfrm>
              <a:off x="7924251" y="170595"/>
              <a:ext cx="151768" cy="94446"/>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7"/>
            <p:cNvSpPr/>
            <p:nvPr/>
          </p:nvSpPr>
          <p:spPr>
            <a:xfrm>
              <a:off x="8038337" y="170595"/>
              <a:ext cx="151210" cy="94446"/>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7"/>
            <p:cNvSpPr/>
            <p:nvPr/>
          </p:nvSpPr>
          <p:spPr>
            <a:xfrm>
              <a:off x="8151864" y="170595"/>
              <a:ext cx="151768" cy="94446"/>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7"/>
            <p:cNvSpPr/>
            <p:nvPr/>
          </p:nvSpPr>
          <p:spPr>
            <a:xfrm>
              <a:off x="6543445" y="958895"/>
              <a:ext cx="280952" cy="175519"/>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7"/>
            <p:cNvSpPr/>
            <p:nvPr/>
          </p:nvSpPr>
          <p:spPr>
            <a:xfrm>
              <a:off x="6754286" y="958895"/>
              <a:ext cx="280927" cy="175519"/>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7"/>
            <p:cNvSpPr/>
            <p:nvPr/>
          </p:nvSpPr>
          <p:spPr>
            <a:xfrm>
              <a:off x="6965101" y="958895"/>
              <a:ext cx="280927" cy="175519"/>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7"/>
            <p:cNvSpPr/>
            <p:nvPr/>
          </p:nvSpPr>
          <p:spPr>
            <a:xfrm>
              <a:off x="7176500" y="958895"/>
              <a:ext cx="280952" cy="175519"/>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7"/>
            <p:cNvSpPr/>
            <p:nvPr/>
          </p:nvSpPr>
          <p:spPr>
            <a:xfrm>
              <a:off x="7387341" y="958895"/>
              <a:ext cx="280927" cy="175519"/>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7"/>
            <p:cNvSpPr/>
            <p:nvPr/>
          </p:nvSpPr>
          <p:spPr>
            <a:xfrm>
              <a:off x="7598157" y="958895"/>
              <a:ext cx="280927" cy="175519"/>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29" name="Google Shape;529;p7"/>
            <p:cNvCxnSpPr/>
            <p:nvPr/>
          </p:nvCxnSpPr>
          <p:spPr>
            <a:xfrm rot="10800000">
              <a:off x="1697950" y="877825"/>
              <a:ext cx="2233200" cy="0"/>
            </a:xfrm>
            <a:prstGeom prst="straightConnector1">
              <a:avLst/>
            </a:prstGeom>
            <a:noFill/>
            <a:ln cap="flat" cmpd="sng" w="19050">
              <a:solidFill>
                <a:schemeClr val="accent2"/>
              </a:solidFill>
              <a:prstDash val="solid"/>
              <a:round/>
              <a:headEnd len="med" w="med" type="oval"/>
              <a:tailEnd len="med" w="med" type="none"/>
            </a:ln>
          </p:spPr>
        </p:cxnSp>
        <p:sp>
          <p:nvSpPr>
            <p:cNvPr id="530" name="Google Shape;530;p7"/>
            <p:cNvSpPr/>
            <p:nvPr/>
          </p:nvSpPr>
          <p:spPr>
            <a:xfrm>
              <a:off x="3748885" y="-197980"/>
              <a:ext cx="993913" cy="45875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7"/>
            <p:cNvSpPr/>
            <p:nvPr/>
          </p:nvSpPr>
          <p:spPr>
            <a:xfrm>
              <a:off x="4708100" y="215949"/>
              <a:ext cx="69046" cy="69077"/>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 name="Google Shape;532;p7"/>
            <p:cNvGrpSpPr/>
            <p:nvPr/>
          </p:nvGrpSpPr>
          <p:grpSpPr>
            <a:xfrm flipH="1" rot="-5400000">
              <a:off x="266770" y="647027"/>
              <a:ext cx="2094354" cy="800631"/>
              <a:chOff x="5593937" y="1366150"/>
              <a:chExt cx="1612903" cy="622575"/>
            </a:xfrm>
          </p:grpSpPr>
          <p:sp>
            <p:nvSpPr>
              <p:cNvPr id="533" name="Google Shape;533;p7"/>
              <p:cNvSpPr/>
              <p:nvPr/>
            </p:nvSpPr>
            <p:spPr>
              <a:xfrm>
                <a:off x="5593937"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7"/>
              <p:cNvSpPr/>
              <p:nvPr/>
            </p:nvSpPr>
            <p:spPr>
              <a:xfrm>
                <a:off x="7100690"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35" name="Google Shape;535;p7"/>
          <p:cNvSpPr/>
          <p:nvPr/>
        </p:nvSpPr>
        <p:spPr>
          <a:xfrm flipH="1" rot="10800000">
            <a:off x="-3890200" y="6349394"/>
            <a:ext cx="74171" cy="74146"/>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 name="Google Shape;536;p7"/>
          <p:cNvGrpSpPr/>
          <p:nvPr/>
        </p:nvGrpSpPr>
        <p:grpSpPr>
          <a:xfrm>
            <a:off x="3690957" y="4568872"/>
            <a:ext cx="881035" cy="290677"/>
            <a:chOff x="3690957" y="4568872"/>
            <a:chExt cx="881035" cy="290677"/>
          </a:xfrm>
        </p:grpSpPr>
        <p:sp>
          <p:nvSpPr>
            <p:cNvPr id="537" name="Google Shape;537;p7"/>
            <p:cNvSpPr/>
            <p:nvPr/>
          </p:nvSpPr>
          <p:spPr>
            <a:xfrm>
              <a:off x="3690957"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7"/>
            <p:cNvSpPr/>
            <p:nvPr/>
          </p:nvSpPr>
          <p:spPr>
            <a:xfrm>
              <a:off x="3839318"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7"/>
            <p:cNvSpPr/>
            <p:nvPr/>
          </p:nvSpPr>
          <p:spPr>
            <a:xfrm>
              <a:off x="3984595"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7"/>
            <p:cNvSpPr/>
            <p:nvPr/>
          </p:nvSpPr>
          <p:spPr>
            <a:xfrm>
              <a:off x="4132955"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7"/>
            <p:cNvSpPr/>
            <p:nvPr/>
          </p:nvSpPr>
          <p:spPr>
            <a:xfrm>
              <a:off x="4278232" y="4568872"/>
              <a:ext cx="148483" cy="290677"/>
            </a:xfrm>
            <a:custGeom>
              <a:rect b="b" l="l" r="r" t="t"/>
              <a:pathLst>
                <a:path extrusionOk="0" fill="none" h="2357" w="1204">
                  <a:moveTo>
                    <a:pt x="0" y="0"/>
                  </a:moveTo>
                  <a:lnTo>
                    <a:pt x="1203"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7"/>
            <p:cNvSpPr/>
            <p:nvPr/>
          </p:nvSpPr>
          <p:spPr>
            <a:xfrm>
              <a:off x="4426592" y="4568872"/>
              <a:ext cx="145400" cy="290677"/>
            </a:xfrm>
            <a:custGeom>
              <a:rect b="b" l="l" r="r" t="t"/>
              <a:pathLst>
                <a:path extrusionOk="0" fill="none" h="2357" w="1179">
                  <a:moveTo>
                    <a:pt x="0" y="0"/>
                  </a:moveTo>
                  <a:lnTo>
                    <a:pt x="1178" y="1178"/>
                  </a:lnTo>
                  <a:lnTo>
                    <a:pt x="0" y="2356"/>
                  </a:lnTo>
                </a:path>
              </a:pathLst>
            </a:custGeom>
            <a:noFill/>
            <a:ln cap="flat" cmpd="sng" w="19050">
              <a:solidFill>
                <a:schemeClr val="accent5"/>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543" name="Shape 543"/>
        <p:cNvGrpSpPr/>
        <p:nvPr/>
      </p:nvGrpSpPr>
      <p:grpSpPr>
        <a:xfrm>
          <a:off x="0" y="0"/>
          <a:ext cx="0" cy="0"/>
          <a:chOff x="0" y="0"/>
          <a:chExt cx="0" cy="0"/>
        </a:xfrm>
      </p:grpSpPr>
      <p:sp>
        <p:nvSpPr>
          <p:cNvPr id="544" name="Google Shape;544;p8"/>
          <p:cNvSpPr/>
          <p:nvPr/>
        </p:nvSpPr>
        <p:spPr>
          <a:xfrm>
            <a:off x="905550" y="1320600"/>
            <a:ext cx="7332900" cy="2502300"/>
          </a:xfrm>
          <a:prstGeom prst="rect">
            <a:avLst/>
          </a:prstGeom>
          <a:solidFill>
            <a:schemeClr val="lt2"/>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8"/>
          <p:cNvSpPr txBox="1"/>
          <p:nvPr>
            <p:ph type="title"/>
          </p:nvPr>
        </p:nvSpPr>
        <p:spPr>
          <a:xfrm>
            <a:off x="1763250" y="1849800"/>
            <a:ext cx="5617500" cy="1443900"/>
          </a:xfrm>
          <a:prstGeom prst="rect">
            <a:avLst/>
          </a:prstGeom>
        </p:spPr>
        <p:txBody>
          <a:bodyPr anchorCtr="0" anchor="ctr" bIns="0" lIns="0" spcFirstLastPara="1" rIns="0" wrap="square" tIns="0">
            <a:noAutofit/>
          </a:bodyPr>
          <a:lstStyle>
            <a:lvl1pPr lvl="0">
              <a:spcBef>
                <a:spcPts val="0"/>
              </a:spcBef>
              <a:spcAft>
                <a:spcPts val="0"/>
              </a:spcAft>
              <a:buSzPts val="4800"/>
              <a:buNone/>
              <a:defRPr sz="72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46" name="Shape 546"/>
        <p:cNvGrpSpPr/>
        <p:nvPr/>
      </p:nvGrpSpPr>
      <p:grpSpPr>
        <a:xfrm>
          <a:off x="0" y="0"/>
          <a:ext cx="0" cy="0"/>
          <a:chOff x="0" y="0"/>
          <a:chExt cx="0" cy="0"/>
        </a:xfrm>
      </p:grpSpPr>
      <p:grpSp>
        <p:nvGrpSpPr>
          <p:cNvPr id="547" name="Google Shape;547;p9"/>
          <p:cNvGrpSpPr/>
          <p:nvPr/>
        </p:nvGrpSpPr>
        <p:grpSpPr>
          <a:xfrm flipH="1">
            <a:off x="-271725" y="-1955550"/>
            <a:ext cx="7767703" cy="3383025"/>
            <a:chOff x="24125" y="294775"/>
            <a:chExt cx="7767703" cy="3383025"/>
          </a:xfrm>
        </p:grpSpPr>
        <p:sp>
          <p:nvSpPr>
            <p:cNvPr id="548" name="Google Shape;548;p9"/>
            <p:cNvSpPr/>
            <p:nvPr/>
          </p:nvSpPr>
          <p:spPr>
            <a:xfrm>
              <a:off x="1686375" y="607200"/>
              <a:ext cx="142125" cy="129550"/>
            </a:xfrm>
            <a:custGeom>
              <a:rect b="b" l="l" r="r" t="t"/>
              <a:pathLst>
                <a:path extrusionOk="0" h="5182" w="5685">
                  <a:moveTo>
                    <a:pt x="2834" y="1"/>
                  </a:moveTo>
                  <a:cubicBezTo>
                    <a:pt x="2169" y="1"/>
                    <a:pt x="1507" y="252"/>
                    <a:pt x="1005" y="754"/>
                  </a:cubicBezTo>
                  <a:cubicBezTo>
                    <a:pt x="1" y="1781"/>
                    <a:pt x="1" y="3402"/>
                    <a:pt x="1005" y="4429"/>
                  </a:cubicBezTo>
                  <a:cubicBezTo>
                    <a:pt x="1507" y="4931"/>
                    <a:pt x="2169" y="5182"/>
                    <a:pt x="2834" y="5182"/>
                  </a:cubicBezTo>
                  <a:cubicBezTo>
                    <a:pt x="3499" y="5182"/>
                    <a:pt x="4166" y="4931"/>
                    <a:pt x="4680" y="4429"/>
                  </a:cubicBezTo>
                  <a:cubicBezTo>
                    <a:pt x="5684" y="3402"/>
                    <a:pt x="5684" y="1781"/>
                    <a:pt x="4680" y="754"/>
                  </a:cubicBezTo>
                  <a:cubicBezTo>
                    <a:pt x="4166" y="252"/>
                    <a:pt x="3499" y="1"/>
                    <a:pt x="283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9"/>
            <p:cNvSpPr/>
            <p:nvPr/>
          </p:nvSpPr>
          <p:spPr>
            <a:xfrm>
              <a:off x="66098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9"/>
            <p:cNvSpPr/>
            <p:nvPr/>
          </p:nvSpPr>
          <p:spPr>
            <a:xfrm>
              <a:off x="6721650" y="3191600"/>
              <a:ext cx="149525" cy="93025"/>
            </a:xfrm>
            <a:custGeom>
              <a:rect b="b" l="l" r="r" t="t"/>
              <a:pathLst>
                <a:path extrusionOk="0" h="3721" w="5981">
                  <a:moveTo>
                    <a:pt x="0" y="0"/>
                  </a:moveTo>
                  <a:lnTo>
                    <a:pt x="3584" y="3721"/>
                  </a:lnTo>
                  <a:lnTo>
                    <a:pt x="5980"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9"/>
            <p:cNvSpPr/>
            <p:nvPr/>
          </p:nvSpPr>
          <p:spPr>
            <a:xfrm>
              <a:off x="68340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9"/>
            <p:cNvSpPr/>
            <p:nvPr/>
          </p:nvSpPr>
          <p:spPr>
            <a:xfrm>
              <a:off x="6945900" y="3191600"/>
              <a:ext cx="148950" cy="93025"/>
            </a:xfrm>
            <a:custGeom>
              <a:rect b="b" l="l" r="r" t="t"/>
              <a:pathLst>
                <a:path extrusionOk="0" h="3721" w="5958">
                  <a:moveTo>
                    <a:pt x="0" y="0"/>
                  </a:moveTo>
                  <a:lnTo>
                    <a:pt x="3584" y="3721"/>
                  </a:lnTo>
                  <a:lnTo>
                    <a:pt x="5958"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9"/>
            <p:cNvSpPr/>
            <p:nvPr/>
          </p:nvSpPr>
          <p:spPr>
            <a:xfrm>
              <a:off x="7057750" y="3191600"/>
              <a:ext cx="149525" cy="93025"/>
            </a:xfrm>
            <a:custGeom>
              <a:rect b="b" l="l" r="r" t="t"/>
              <a:pathLst>
                <a:path extrusionOk="0" h="3721" w="5981">
                  <a:moveTo>
                    <a:pt x="0" y="0"/>
                  </a:moveTo>
                  <a:lnTo>
                    <a:pt x="3607" y="3721"/>
                  </a:lnTo>
                  <a:lnTo>
                    <a:pt x="5980" y="3721"/>
                  </a:lnTo>
                  <a:lnTo>
                    <a:pt x="239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9"/>
            <p:cNvSpPr/>
            <p:nvPr/>
          </p:nvSpPr>
          <p:spPr>
            <a:xfrm>
              <a:off x="7170150" y="3191600"/>
              <a:ext cx="148975" cy="93025"/>
            </a:xfrm>
            <a:custGeom>
              <a:rect b="b" l="l" r="r" t="t"/>
              <a:pathLst>
                <a:path extrusionOk="0" h="3721" w="5959">
                  <a:moveTo>
                    <a:pt x="1" y="0"/>
                  </a:moveTo>
                  <a:lnTo>
                    <a:pt x="3584" y="3721"/>
                  </a:lnTo>
                  <a:lnTo>
                    <a:pt x="5958" y="3721"/>
                  </a:lnTo>
                  <a:lnTo>
                    <a:pt x="237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9"/>
            <p:cNvSpPr/>
            <p:nvPr/>
          </p:nvSpPr>
          <p:spPr>
            <a:xfrm>
              <a:off x="7282000" y="3191600"/>
              <a:ext cx="149525" cy="93025"/>
            </a:xfrm>
            <a:custGeom>
              <a:rect b="b" l="l" r="r" t="t"/>
              <a:pathLst>
                <a:path extrusionOk="0" h="3721" w="5981">
                  <a:moveTo>
                    <a:pt x="1" y="0"/>
                  </a:moveTo>
                  <a:lnTo>
                    <a:pt x="3584" y="3721"/>
                  </a:lnTo>
                  <a:lnTo>
                    <a:pt x="5981" y="3721"/>
                  </a:lnTo>
                  <a:lnTo>
                    <a:pt x="237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9"/>
            <p:cNvSpPr/>
            <p:nvPr/>
          </p:nvSpPr>
          <p:spPr>
            <a:xfrm>
              <a:off x="2406525" y="1218350"/>
              <a:ext cx="5385303" cy="1110475"/>
            </a:xfrm>
            <a:custGeom>
              <a:rect b="b" l="l" r="r" t="t"/>
              <a:pathLst>
                <a:path extrusionOk="0" h="44419" w="206136">
                  <a:moveTo>
                    <a:pt x="183" y="0"/>
                  </a:moveTo>
                  <a:cubicBezTo>
                    <a:pt x="91" y="0"/>
                    <a:pt x="0" y="92"/>
                    <a:pt x="0" y="206"/>
                  </a:cubicBezTo>
                  <a:cubicBezTo>
                    <a:pt x="0" y="297"/>
                    <a:pt x="91" y="388"/>
                    <a:pt x="183" y="388"/>
                  </a:cubicBezTo>
                  <a:lnTo>
                    <a:pt x="31887" y="388"/>
                  </a:lnTo>
                  <a:lnTo>
                    <a:pt x="54507" y="23031"/>
                  </a:lnTo>
                  <a:lnTo>
                    <a:pt x="101870" y="23031"/>
                  </a:lnTo>
                  <a:lnTo>
                    <a:pt x="123257" y="44418"/>
                  </a:lnTo>
                  <a:lnTo>
                    <a:pt x="205930" y="44418"/>
                  </a:lnTo>
                  <a:cubicBezTo>
                    <a:pt x="206044" y="44418"/>
                    <a:pt x="206136" y="44327"/>
                    <a:pt x="206136" y="44213"/>
                  </a:cubicBezTo>
                  <a:cubicBezTo>
                    <a:pt x="206136" y="44122"/>
                    <a:pt x="206044" y="44030"/>
                    <a:pt x="205930" y="44030"/>
                  </a:cubicBezTo>
                  <a:lnTo>
                    <a:pt x="123417" y="44030"/>
                  </a:lnTo>
                  <a:lnTo>
                    <a:pt x="102029" y="22643"/>
                  </a:lnTo>
                  <a:lnTo>
                    <a:pt x="54667" y="22643"/>
                  </a:lnTo>
                  <a:lnTo>
                    <a:pt x="32024"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9"/>
            <p:cNvSpPr/>
            <p:nvPr/>
          </p:nvSpPr>
          <p:spPr>
            <a:xfrm>
              <a:off x="987925" y="355975"/>
              <a:ext cx="6210225" cy="1468400"/>
            </a:xfrm>
            <a:custGeom>
              <a:rect b="b" l="l" r="r" t="t"/>
              <a:pathLst>
                <a:path extrusionOk="0" h="58736" w="248409">
                  <a:moveTo>
                    <a:pt x="248203" y="1"/>
                  </a:moveTo>
                  <a:cubicBezTo>
                    <a:pt x="248151" y="1"/>
                    <a:pt x="248100" y="18"/>
                    <a:pt x="248066" y="52"/>
                  </a:cubicBezTo>
                  <a:lnTo>
                    <a:pt x="196663" y="51455"/>
                  </a:lnTo>
                  <a:lnTo>
                    <a:pt x="175778" y="51455"/>
                  </a:lnTo>
                  <a:lnTo>
                    <a:pt x="155760" y="31460"/>
                  </a:lnTo>
                  <a:lnTo>
                    <a:pt x="121112" y="31460"/>
                  </a:lnTo>
                  <a:lnTo>
                    <a:pt x="94200" y="58371"/>
                  </a:lnTo>
                  <a:lnTo>
                    <a:pt x="183" y="58371"/>
                  </a:lnTo>
                  <a:cubicBezTo>
                    <a:pt x="92" y="58371"/>
                    <a:pt x="0" y="58439"/>
                    <a:pt x="0" y="58553"/>
                  </a:cubicBezTo>
                  <a:cubicBezTo>
                    <a:pt x="0" y="58645"/>
                    <a:pt x="92" y="58736"/>
                    <a:pt x="183" y="58736"/>
                  </a:cubicBezTo>
                  <a:lnTo>
                    <a:pt x="94360" y="58736"/>
                  </a:lnTo>
                  <a:lnTo>
                    <a:pt x="121248" y="31848"/>
                  </a:lnTo>
                  <a:lnTo>
                    <a:pt x="155623" y="31848"/>
                  </a:lnTo>
                  <a:lnTo>
                    <a:pt x="175618" y="51843"/>
                  </a:lnTo>
                  <a:lnTo>
                    <a:pt x="196823" y="51843"/>
                  </a:lnTo>
                  <a:lnTo>
                    <a:pt x="248340" y="326"/>
                  </a:lnTo>
                  <a:cubicBezTo>
                    <a:pt x="248408" y="235"/>
                    <a:pt x="248408" y="121"/>
                    <a:pt x="248340" y="52"/>
                  </a:cubicBezTo>
                  <a:cubicBezTo>
                    <a:pt x="248306" y="18"/>
                    <a:pt x="248254" y="1"/>
                    <a:pt x="24820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9"/>
            <p:cNvSpPr/>
            <p:nvPr/>
          </p:nvSpPr>
          <p:spPr>
            <a:xfrm>
              <a:off x="1265250" y="1389550"/>
              <a:ext cx="6299250" cy="1955000"/>
            </a:xfrm>
            <a:custGeom>
              <a:rect b="b" l="l" r="r" t="t"/>
              <a:pathLst>
                <a:path extrusionOk="0" h="78200" w="251970">
                  <a:moveTo>
                    <a:pt x="389" y="0"/>
                  </a:moveTo>
                  <a:cubicBezTo>
                    <a:pt x="160" y="0"/>
                    <a:pt x="1" y="183"/>
                    <a:pt x="1" y="388"/>
                  </a:cubicBezTo>
                  <a:cubicBezTo>
                    <a:pt x="1" y="593"/>
                    <a:pt x="160" y="776"/>
                    <a:pt x="389" y="776"/>
                  </a:cubicBezTo>
                  <a:lnTo>
                    <a:pt x="66217" y="776"/>
                  </a:lnTo>
                  <a:lnTo>
                    <a:pt x="89179" y="23738"/>
                  </a:lnTo>
                  <a:lnTo>
                    <a:pt x="125197" y="23738"/>
                  </a:lnTo>
                  <a:lnTo>
                    <a:pt x="179659" y="78199"/>
                  </a:lnTo>
                  <a:lnTo>
                    <a:pt x="251581" y="78199"/>
                  </a:lnTo>
                  <a:cubicBezTo>
                    <a:pt x="251787" y="78199"/>
                    <a:pt x="251969" y="78040"/>
                    <a:pt x="251969" y="77834"/>
                  </a:cubicBezTo>
                  <a:cubicBezTo>
                    <a:pt x="251969" y="77606"/>
                    <a:pt x="251787" y="77446"/>
                    <a:pt x="251581" y="77446"/>
                  </a:cubicBezTo>
                  <a:lnTo>
                    <a:pt x="179978" y="77446"/>
                  </a:lnTo>
                  <a:lnTo>
                    <a:pt x="125517" y="22962"/>
                  </a:lnTo>
                  <a:lnTo>
                    <a:pt x="89499" y="22962"/>
                  </a:lnTo>
                  <a:lnTo>
                    <a:pt x="6653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9"/>
            <p:cNvSpPr/>
            <p:nvPr/>
          </p:nvSpPr>
          <p:spPr>
            <a:xfrm>
              <a:off x="1631600" y="1974425"/>
              <a:ext cx="6160000" cy="1095650"/>
            </a:xfrm>
            <a:custGeom>
              <a:rect b="b" l="l" r="r" t="t"/>
              <a:pathLst>
                <a:path extrusionOk="0" h="43826" w="246400">
                  <a:moveTo>
                    <a:pt x="183" y="1"/>
                  </a:moveTo>
                  <a:cubicBezTo>
                    <a:pt x="69" y="1"/>
                    <a:pt x="0" y="92"/>
                    <a:pt x="0" y="206"/>
                  </a:cubicBezTo>
                  <a:cubicBezTo>
                    <a:pt x="0" y="298"/>
                    <a:pt x="69" y="389"/>
                    <a:pt x="183" y="389"/>
                  </a:cubicBezTo>
                  <a:lnTo>
                    <a:pt x="61286" y="389"/>
                  </a:lnTo>
                  <a:lnTo>
                    <a:pt x="104723" y="43825"/>
                  </a:lnTo>
                  <a:lnTo>
                    <a:pt x="165210" y="43825"/>
                  </a:lnTo>
                  <a:lnTo>
                    <a:pt x="207414" y="1599"/>
                  </a:lnTo>
                  <a:lnTo>
                    <a:pt x="246217" y="1599"/>
                  </a:lnTo>
                  <a:cubicBezTo>
                    <a:pt x="246308" y="1599"/>
                    <a:pt x="246400" y="1507"/>
                    <a:pt x="246400" y="1416"/>
                  </a:cubicBezTo>
                  <a:cubicBezTo>
                    <a:pt x="246400" y="1302"/>
                    <a:pt x="246308" y="1233"/>
                    <a:pt x="246217" y="1233"/>
                  </a:cubicBezTo>
                  <a:lnTo>
                    <a:pt x="207254" y="1233"/>
                  </a:lnTo>
                  <a:lnTo>
                    <a:pt x="165050" y="43437"/>
                  </a:lnTo>
                  <a:lnTo>
                    <a:pt x="104883" y="43437"/>
                  </a:lnTo>
                  <a:lnTo>
                    <a:pt x="61446" y="1"/>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9"/>
            <p:cNvSpPr/>
            <p:nvPr/>
          </p:nvSpPr>
          <p:spPr>
            <a:xfrm>
              <a:off x="1978550" y="331575"/>
              <a:ext cx="4691750" cy="1289675"/>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9"/>
            <p:cNvSpPr/>
            <p:nvPr/>
          </p:nvSpPr>
          <p:spPr>
            <a:xfrm>
              <a:off x="937150" y="2104550"/>
              <a:ext cx="6622775" cy="1510475"/>
            </a:xfrm>
            <a:custGeom>
              <a:rect b="b" l="l" r="r" t="t"/>
              <a:pathLst>
                <a:path extrusionOk="0" h="60419" w="264911">
                  <a:moveTo>
                    <a:pt x="183" y="0"/>
                  </a:moveTo>
                  <a:cubicBezTo>
                    <a:pt x="91" y="0"/>
                    <a:pt x="0" y="69"/>
                    <a:pt x="0" y="183"/>
                  </a:cubicBezTo>
                  <a:cubicBezTo>
                    <a:pt x="0" y="297"/>
                    <a:pt x="91" y="365"/>
                    <a:pt x="183" y="365"/>
                  </a:cubicBezTo>
                  <a:lnTo>
                    <a:pt x="57177" y="365"/>
                  </a:lnTo>
                  <a:lnTo>
                    <a:pt x="70941" y="14129"/>
                  </a:lnTo>
                  <a:lnTo>
                    <a:pt x="129214" y="14129"/>
                  </a:lnTo>
                  <a:lnTo>
                    <a:pt x="175504" y="60419"/>
                  </a:lnTo>
                  <a:lnTo>
                    <a:pt x="203419" y="60419"/>
                  </a:lnTo>
                  <a:lnTo>
                    <a:pt x="232316" y="31499"/>
                  </a:lnTo>
                  <a:lnTo>
                    <a:pt x="264705" y="31499"/>
                  </a:lnTo>
                  <a:cubicBezTo>
                    <a:pt x="264819" y="31499"/>
                    <a:pt x="264911" y="31430"/>
                    <a:pt x="264911" y="31316"/>
                  </a:cubicBezTo>
                  <a:cubicBezTo>
                    <a:pt x="264911" y="31225"/>
                    <a:pt x="264819" y="31134"/>
                    <a:pt x="264705" y="31134"/>
                  </a:cubicBezTo>
                  <a:lnTo>
                    <a:pt x="232156" y="31134"/>
                  </a:lnTo>
                  <a:lnTo>
                    <a:pt x="203259" y="60031"/>
                  </a:lnTo>
                  <a:lnTo>
                    <a:pt x="175664" y="60031"/>
                  </a:lnTo>
                  <a:lnTo>
                    <a:pt x="129374" y="13764"/>
                  </a:lnTo>
                  <a:lnTo>
                    <a:pt x="71101" y="13764"/>
                  </a:lnTo>
                  <a:lnTo>
                    <a:pt x="5733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9"/>
            <p:cNvSpPr/>
            <p:nvPr/>
          </p:nvSpPr>
          <p:spPr>
            <a:xfrm>
              <a:off x="1664700" y="294775"/>
              <a:ext cx="3135650" cy="766675"/>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9"/>
            <p:cNvSpPr/>
            <p:nvPr/>
          </p:nvSpPr>
          <p:spPr>
            <a:xfrm>
              <a:off x="100600" y="2193550"/>
              <a:ext cx="3410675" cy="530725"/>
            </a:xfrm>
            <a:custGeom>
              <a:rect b="b" l="l" r="r" t="t"/>
              <a:pathLst>
                <a:path extrusionOk="0" h="21229" w="136427">
                  <a:moveTo>
                    <a:pt x="20748" y="1"/>
                  </a:moveTo>
                  <a:lnTo>
                    <a:pt x="160" y="20589"/>
                  </a:lnTo>
                  <a:cubicBezTo>
                    <a:pt x="0" y="20726"/>
                    <a:pt x="0" y="20977"/>
                    <a:pt x="160" y="21114"/>
                  </a:cubicBezTo>
                  <a:cubicBezTo>
                    <a:pt x="228" y="21205"/>
                    <a:pt x="342" y="21228"/>
                    <a:pt x="434" y="21228"/>
                  </a:cubicBezTo>
                  <a:cubicBezTo>
                    <a:pt x="525" y="21228"/>
                    <a:pt x="616" y="21205"/>
                    <a:pt x="708" y="21114"/>
                  </a:cubicBezTo>
                  <a:lnTo>
                    <a:pt x="21045" y="777"/>
                  </a:lnTo>
                  <a:lnTo>
                    <a:pt x="85390" y="777"/>
                  </a:lnTo>
                  <a:lnTo>
                    <a:pt x="103307" y="18672"/>
                  </a:lnTo>
                  <a:lnTo>
                    <a:pt x="136039" y="18672"/>
                  </a:lnTo>
                  <a:cubicBezTo>
                    <a:pt x="136267" y="18672"/>
                    <a:pt x="136427" y="18512"/>
                    <a:pt x="136427" y="18307"/>
                  </a:cubicBezTo>
                  <a:cubicBezTo>
                    <a:pt x="136427" y="18078"/>
                    <a:pt x="136267" y="17919"/>
                    <a:pt x="136039" y="17919"/>
                  </a:cubicBezTo>
                  <a:lnTo>
                    <a:pt x="103627" y="17919"/>
                  </a:lnTo>
                  <a:lnTo>
                    <a:pt x="85709"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 name="Google Shape;564;p9"/>
            <p:cNvSpPr/>
            <p:nvPr/>
          </p:nvSpPr>
          <p:spPr>
            <a:xfrm>
              <a:off x="106300" y="832600"/>
              <a:ext cx="2024625" cy="395475"/>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9"/>
            <p:cNvSpPr/>
            <p:nvPr/>
          </p:nvSpPr>
          <p:spPr>
            <a:xfrm>
              <a:off x="24125" y="1108225"/>
              <a:ext cx="1654850" cy="513025"/>
            </a:xfrm>
            <a:custGeom>
              <a:rect b="b" l="l" r="r" t="t"/>
              <a:pathLst>
                <a:path extrusionOk="0" h="20521" w="66194">
                  <a:moveTo>
                    <a:pt x="183" y="0"/>
                  </a:moveTo>
                  <a:cubicBezTo>
                    <a:pt x="92" y="0"/>
                    <a:pt x="1" y="91"/>
                    <a:pt x="1" y="206"/>
                  </a:cubicBezTo>
                  <a:cubicBezTo>
                    <a:pt x="1" y="297"/>
                    <a:pt x="92" y="388"/>
                    <a:pt x="183" y="388"/>
                  </a:cubicBezTo>
                  <a:lnTo>
                    <a:pt x="25245" y="388"/>
                  </a:lnTo>
                  <a:lnTo>
                    <a:pt x="45377" y="20520"/>
                  </a:lnTo>
                  <a:lnTo>
                    <a:pt x="66011" y="20520"/>
                  </a:lnTo>
                  <a:cubicBezTo>
                    <a:pt x="66103" y="20520"/>
                    <a:pt x="66194" y="20429"/>
                    <a:pt x="66194" y="20337"/>
                  </a:cubicBezTo>
                  <a:cubicBezTo>
                    <a:pt x="66194" y="20223"/>
                    <a:pt x="66103" y="20132"/>
                    <a:pt x="66011" y="20132"/>
                  </a:cubicBezTo>
                  <a:lnTo>
                    <a:pt x="45537" y="20132"/>
                  </a:lnTo>
                  <a:lnTo>
                    <a:pt x="25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 name="Google Shape;566;p9"/>
            <p:cNvSpPr/>
            <p:nvPr/>
          </p:nvSpPr>
          <p:spPr>
            <a:xfrm>
              <a:off x="24125" y="1371850"/>
              <a:ext cx="979225" cy="451975"/>
            </a:xfrm>
            <a:custGeom>
              <a:rect b="b" l="l" r="r" t="t"/>
              <a:pathLst>
                <a:path extrusionOk="0" h="18079" w="39169">
                  <a:moveTo>
                    <a:pt x="183" y="0"/>
                  </a:moveTo>
                  <a:cubicBezTo>
                    <a:pt x="92" y="0"/>
                    <a:pt x="1" y="92"/>
                    <a:pt x="1" y="206"/>
                  </a:cubicBezTo>
                  <a:cubicBezTo>
                    <a:pt x="1" y="297"/>
                    <a:pt x="92" y="388"/>
                    <a:pt x="183" y="388"/>
                  </a:cubicBezTo>
                  <a:lnTo>
                    <a:pt x="21182" y="388"/>
                  </a:lnTo>
                  <a:lnTo>
                    <a:pt x="38826" y="18010"/>
                  </a:lnTo>
                  <a:cubicBezTo>
                    <a:pt x="38849" y="18055"/>
                    <a:pt x="38895" y="18078"/>
                    <a:pt x="38940" y="18078"/>
                  </a:cubicBezTo>
                  <a:cubicBezTo>
                    <a:pt x="39009" y="18078"/>
                    <a:pt x="39055" y="18055"/>
                    <a:pt x="39077" y="18010"/>
                  </a:cubicBezTo>
                  <a:cubicBezTo>
                    <a:pt x="39169" y="17941"/>
                    <a:pt x="39169" y="17827"/>
                    <a:pt x="39077" y="17736"/>
                  </a:cubicBezTo>
                  <a:lnTo>
                    <a:pt x="2134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 name="Google Shape;567;p9"/>
            <p:cNvSpPr/>
            <p:nvPr/>
          </p:nvSpPr>
          <p:spPr>
            <a:xfrm>
              <a:off x="5585500" y="1408375"/>
              <a:ext cx="1529900" cy="580350"/>
            </a:xfrm>
            <a:custGeom>
              <a:rect b="b" l="l" r="r" t="t"/>
              <a:pathLst>
                <a:path extrusionOk="0" h="23214" w="61196">
                  <a:moveTo>
                    <a:pt x="49121" y="0"/>
                  </a:moveTo>
                  <a:lnTo>
                    <a:pt x="26661" y="22460"/>
                  </a:lnTo>
                  <a:lnTo>
                    <a:pt x="389" y="22460"/>
                  </a:lnTo>
                  <a:cubicBezTo>
                    <a:pt x="161" y="22460"/>
                    <a:pt x="1" y="22620"/>
                    <a:pt x="1" y="22848"/>
                  </a:cubicBezTo>
                  <a:cubicBezTo>
                    <a:pt x="1" y="23054"/>
                    <a:pt x="161" y="23214"/>
                    <a:pt x="389" y="23214"/>
                  </a:cubicBezTo>
                  <a:lnTo>
                    <a:pt x="26980" y="23214"/>
                  </a:lnTo>
                  <a:lnTo>
                    <a:pt x="49441" y="776"/>
                  </a:lnTo>
                  <a:lnTo>
                    <a:pt x="60808" y="776"/>
                  </a:lnTo>
                  <a:cubicBezTo>
                    <a:pt x="61013" y="776"/>
                    <a:pt x="61196" y="594"/>
                    <a:pt x="61196" y="388"/>
                  </a:cubicBezTo>
                  <a:cubicBezTo>
                    <a:pt x="61196" y="183"/>
                    <a:pt x="61013" y="0"/>
                    <a:pt x="6080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9"/>
            <p:cNvSpPr/>
            <p:nvPr/>
          </p:nvSpPr>
          <p:spPr>
            <a:xfrm>
              <a:off x="5953000" y="3543100"/>
              <a:ext cx="134700" cy="134700"/>
            </a:xfrm>
            <a:custGeom>
              <a:rect b="b" l="l" r="r" t="t"/>
              <a:pathLst>
                <a:path extrusionOk="0" h="5388" w="5388">
                  <a:moveTo>
                    <a:pt x="2694" y="366"/>
                  </a:moveTo>
                  <a:cubicBezTo>
                    <a:pt x="3972" y="366"/>
                    <a:pt x="5022" y="1416"/>
                    <a:pt x="5022" y="2694"/>
                  </a:cubicBezTo>
                  <a:cubicBezTo>
                    <a:pt x="5022" y="3949"/>
                    <a:pt x="3972" y="4999"/>
                    <a:pt x="2694" y="4999"/>
                  </a:cubicBezTo>
                  <a:cubicBezTo>
                    <a:pt x="1416" y="4999"/>
                    <a:pt x="388" y="3949"/>
                    <a:pt x="388" y="2694"/>
                  </a:cubicBezTo>
                  <a:cubicBezTo>
                    <a:pt x="388" y="1416"/>
                    <a:pt x="1416" y="366"/>
                    <a:pt x="2694" y="366"/>
                  </a:cubicBezTo>
                  <a:close/>
                  <a:moveTo>
                    <a:pt x="2694" y="1"/>
                  </a:moveTo>
                  <a:cubicBezTo>
                    <a:pt x="1210" y="1"/>
                    <a:pt x="0" y="1187"/>
                    <a:pt x="0" y="2694"/>
                  </a:cubicBezTo>
                  <a:cubicBezTo>
                    <a:pt x="0" y="4178"/>
                    <a:pt x="1210" y="5387"/>
                    <a:pt x="2694" y="5387"/>
                  </a:cubicBezTo>
                  <a:cubicBezTo>
                    <a:pt x="4177" y="5387"/>
                    <a:pt x="5387" y="4178"/>
                    <a:pt x="5387" y="2694"/>
                  </a:cubicBezTo>
                  <a:cubicBezTo>
                    <a:pt x="5387" y="1187"/>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 name="Google Shape;569;p9"/>
            <p:cNvSpPr/>
            <p:nvPr/>
          </p:nvSpPr>
          <p:spPr>
            <a:xfrm>
              <a:off x="5976400" y="3566500"/>
              <a:ext cx="87900" cy="87325"/>
            </a:xfrm>
            <a:custGeom>
              <a:rect b="b" l="l" r="r" t="t"/>
              <a:pathLst>
                <a:path extrusionOk="0" h="3493" w="3516">
                  <a:moveTo>
                    <a:pt x="1758" y="0"/>
                  </a:moveTo>
                  <a:cubicBezTo>
                    <a:pt x="799" y="0"/>
                    <a:pt x="0" y="776"/>
                    <a:pt x="0" y="1758"/>
                  </a:cubicBezTo>
                  <a:cubicBezTo>
                    <a:pt x="0" y="2717"/>
                    <a:pt x="799" y="3493"/>
                    <a:pt x="1758" y="3493"/>
                  </a:cubicBezTo>
                  <a:cubicBezTo>
                    <a:pt x="2739" y="3493"/>
                    <a:pt x="3515" y="2717"/>
                    <a:pt x="3515" y="1758"/>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9"/>
            <p:cNvSpPr/>
            <p:nvPr/>
          </p:nvSpPr>
          <p:spPr>
            <a:xfrm>
              <a:off x="5421175" y="2256325"/>
              <a:ext cx="134700" cy="134700"/>
            </a:xfrm>
            <a:custGeom>
              <a:rect b="b" l="l" r="r" t="t"/>
              <a:pathLst>
                <a:path extrusionOk="0" h="5388" w="5388">
                  <a:moveTo>
                    <a:pt x="2694" y="389"/>
                  </a:moveTo>
                  <a:cubicBezTo>
                    <a:pt x="3972" y="389"/>
                    <a:pt x="4999" y="1416"/>
                    <a:pt x="4999" y="2694"/>
                  </a:cubicBezTo>
                  <a:cubicBezTo>
                    <a:pt x="4999" y="3972"/>
                    <a:pt x="3972" y="5022"/>
                    <a:pt x="2694" y="5022"/>
                  </a:cubicBezTo>
                  <a:cubicBezTo>
                    <a:pt x="1415" y="5022"/>
                    <a:pt x="365" y="3972"/>
                    <a:pt x="365" y="2694"/>
                  </a:cubicBezTo>
                  <a:cubicBezTo>
                    <a:pt x="365" y="1416"/>
                    <a:pt x="1415" y="389"/>
                    <a:pt x="2694" y="389"/>
                  </a:cubicBezTo>
                  <a:close/>
                  <a:moveTo>
                    <a:pt x="2694" y="1"/>
                  </a:moveTo>
                  <a:cubicBezTo>
                    <a:pt x="1210" y="1"/>
                    <a:pt x="0" y="1210"/>
                    <a:pt x="0" y="2694"/>
                  </a:cubicBezTo>
                  <a:cubicBezTo>
                    <a:pt x="0" y="4178"/>
                    <a:pt x="1210" y="5387"/>
                    <a:pt x="2694" y="5387"/>
                  </a:cubicBezTo>
                  <a:cubicBezTo>
                    <a:pt x="4177" y="5387"/>
                    <a:pt x="5387" y="4178"/>
                    <a:pt x="5387" y="2694"/>
                  </a:cubicBezTo>
                  <a:cubicBezTo>
                    <a:pt x="5387" y="1210"/>
                    <a:pt x="4177"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 name="Google Shape;571;p9"/>
            <p:cNvSpPr/>
            <p:nvPr/>
          </p:nvSpPr>
          <p:spPr>
            <a:xfrm>
              <a:off x="5444575" y="2279725"/>
              <a:ext cx="87900" cy="87900"/>
            </a:xfrm>
            <a:custGeom>
              <a:rect b="b" l="l" r="r" t="t"/>
              <a:pathLst>
                <a:path extrusionOk="0" h="3516" w="3516">
                  <a:moveTo>
                    <a:pt x="1758" y="0"/>
                  </a:moveTo>
                  <a:cubicBezTo>
                    <a:pt x="776" y="0"/>
                    <a:pt x="0" y="799"/>
                    <a:pt x="0" y="1758"/>
                  </a:cubicBezTo>
                  <a:cubicBezTo>
                    <a:pt x="0" y="2739"/>
                    <a:pt x="776" y="3516"/>
                    <a:pt x="1758" y="3516"/>
                  </a:cubicBezTo>
                  <a:cubicBezTo>
                    <a:pt x="2716" y="3516"/>
                    <a:pt x="3515" y="2739"/>
                    <a:pt x="3515" y="1758"/>
                  </a:cubicBezTo>
                  <a:cubicBezTo>
                    <a:pt x="3515" y="799"/>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9"/>
            <p:cNvSpPr/>
            <p:nvPr/>
          </p:nvSpPr>
          <p:spPr>
            <a:xfrm>
              <a:off x="5459400" y="1912225"/>
              <a:ext cx="134700" cy="134700"/>
            </a:xfrm>
            <a:custGeom>
              <a:rect b="b" l="l" r="r" t="t"/>
              <a:pathLst>
                <a:path extrusionOk="0" h="5388" w="5388">
                  <a:moveTo>
                    <a:pt x="2694" y="366"/>
                  </a:moveTo>
                  <a:cubicBezTo>
                    <a:pt x="3972" y="366"/>
                    <a:pt x="4999" y="1416"/>
                    <a:pt x="4999" y="2694"/>
                  </a:cubicBezTo>
                  <a:cubicBezTo>
                    <a:pt x="4999" y="3973"/>
                    <a:pt x="3972" y="5000"/>
                    <a:pt x="2694" y="5000"/>
                  </a:cubicBezTo>
                  <a:cubicBezTo>
                    <a:pt x="1416" y="5000"/>
                    <a:pt x="389" y="3973"/>
                    <a:pt x="389" y="2694"/>
                  </a:cubicBezTo>
                  <a:cubicBezTo>
                    <a:pt x="389" y="1416"/>
                    <a:pt x="1416" y="366"/>
                    <a:pt x="2694" y="366"/>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9"/>
            <p:cNvSpPr/>
            <p:nvPr/>
          </p:nvSpPr>
          <p:spPr>
            <a:xfrm>
              <a:off x="5482800" y="1935625"/>
              <a:ext cx="87900" cy="87900"/>
            </a:xfrm>
            <a:custGeom>
              <a:rect b="b" l="l" r="r" t="t"/>
              <a:pathLst>
                <a:path extrusionOk="0" h="3516" w="3516">
                  <a:moveTo>
                    <a:pt x="1758" y="1"/>
                  </a:moveTo>
                  <a:cubicBezTo>
                    <a:pt x="799" y="1"/>
                    <a:pt x="0" y="777"/>
                    <a:pt x="0" y="1758"/>
                  </a:cubicBezTo>
                  <a:cubicBezTo>
                    <a:pt x="0" y="2717"/>
                    <a:pt x="799" y="3516"/>
                    <a:pt x="1758" y="3516"/>
                  </a:cubicBezTo>
                  <a:cubicBezTo>
                    <a:pt x="2739" y="3516"/>
                    <a:pt x="3515" y="2717"/>
                    <a:pt x="3515" y="1758"/>
                  </a:cubicBezTo>
                  <a:cubicBezTo>
                    <a:pt x="3515" y="777"/>
                    <a:pt x="2739"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9"/>
            <p:cNvSpPr/>
            <p:nvPr/>
          </p:nvSpPr>
          <p:spPr>
            <a:xfrm>
              <a:off x="4736975" y="1935625"/>
              <a:ext cx="87900" cy="87900"/>
            </a:xfrm>
            <a:custGeom>
              <a:rect b="b" l="l" r="r" t="t"/>
              <a:pathLst>
                <a:path extrusionOk="0" h="3516" w="3516">
                  <a:moveTo>
                    <a:pt x="1758" y="1"/>
                  </a:moveTo>
                  <a:cubicBezTo>
                    <a:pt x="777" y="1"/>
                    <a:pt x="1" y="777"/>
                    <a:pt x="1" y="1758"/>
                  </a:cubicBezTo>
                  <a:cubicBezTo>
                    <a:pt x="1" y="2717"/>
                    <a:pt x="777"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9"/>
            <p:cNvSpPr/>
            <p:nvPr/>
          </p:nvSpPr>
          <p:spPr>
            <a:xfrm>
              <a:off x="7044625" y="2632950"/>
              <a:ext cx="87900" cy="87325"/>
            </a:xfrm>
            <a:custGeom>
              <a:rect b="b" l="l" r="r" t="t"/>
              <a:pathLst>
                <a:path extrusionOk="0" h="3493" w="3516">
                  <a:moveTo>
                    <a:pt x="1758" y="0"/>
                  </a:moveTo>
                  <a:cubicBezTo>
                    <a:pt x="799" y="0"/>
                    <a:pt x="0" y="776"/>
                    <a:pt x="0" y="1735"/>
                  </a:cubicBezTo>
                  <a:cubicBezTo>
                    <a:pt x="0" y="2716"/>
                    <a:pt x="799" y="3493"/>
                    <a:pt x="1758" y="3493"/>
                  </a:cubicBezTo>
                  <a:cubicBezTo>
                    <a:pt x="2739" y="3493"/>
                    <a:pt x="3515" y="2716"/>
                    <a:pt x="3515" y="1735"/>
                  </a:cubicBezTo>
                  <a:cubicBezTo>
                    <a:pt x="3515" y="776"/>
                    <a:pt x="2739"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9"/>
            <p:cNvSpPr/>
            <p:nvPr/>
          </p:nvSpPr>
          <p:spPr>
            <a:xfrm>
              <a:off x="4222850" y="1085400"/>
              <a:ext cx="134675" cy="134675"/>
            </a:xfrm>
            <a:custGeom>
              <a:rect b="b" l="l" r="r" t="t"/>
              <a:pathLst>
                <a:path extrusionOk="0" h="5387" w="5387">
                  <a:moveTo>
                    <a:pt x="2694" y="388"/>
                  </a:moveTo>
                  <a:cubicBezTo>
                    <a:pt x="3972" y="388"/>
                    <a:pt x="5022" y="1415"/>
                    <a:pt x="5022" y="2694"/>
                  </a:cubicBezTo>
                  <a:cubicBezTo>
                    <a:pt x="5022" y="3972"/>
                    <a:pt x="3972" y="4999"/>
                    <a:pt x="2694" y="4999"/>
                  </a:cubicBezTo>
                  <a:cubicBezTo>
                    <a:pt x="1415" y="4999"/>
                    <a:pt x="388" y="3972"/>
                    <a:pt x="388" y="2694"/>
                  </a:cubicBezTo>
                  <a:cubicBezTo>
                    <a:pt x="388" y="1415"/>
                    <a:pt x="1415" y="388"/>
                    <a:pt x="2694" y="388"/>
                  </a:cubicBezTo>
                  <a:close/>
                  <a:moveTo>
                    <a:pt x="2694" y="0"/>
                  </a:moveTo>
                  <a:cubicBezTo>
                    <a:pt x="1210" y="0"/>
                    <a:pt x="0" y="1210"/>
                    <a:pt x="0" y="2694"/>
                  </a:cubicBezTo>
                  <a:cubicBezTo>
                    <a:pt x="0" y="4177"/>
                    <a:pt x="1210" y="5387"/>
                    <a:pt x="2694" y="5387"/>
                  </a:cubicBezTo>
                  <a:cubicBezTo>
                    <a:pt x="4177" y="5387"/>
                    <a:pt x="5387" y="4177"/>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9"/>
            <p:cNvSpPr/>
            <p:nvPr/>
          </p:nvSpPr>
          <p:spPr>
            <a:xfrm>
              <a:off x="4246800" y="1108775"/>
              <a:ext cx="87350" cy="87925"/>
            </a:xfrm>
            <a:custGeom>
              <a:rect b="b" l="l" r="r" t="t"/>
              <a:pathLst>
                <a:path extrusionOk="0" h="3517" w="3494">
                  <a:moveTo>
                    <a:pt x="1736" y="1"/>
                  </a:moveTo>
                  <a:cubicBezTo>
                    <a:pt x="777" y="1"/>
                    <a:pt x="1" y="800"/>
                    <a:pt x="1" y="1759"/>
                  </a:cubicBezTo>
                  <a:cubicBezTo>
                    <a:pt x="1" y="2717"/>
                    <a:pt x="777" y="3516"/>
                    <a:pt x="1736" y="3516"/>
                  </a:cubicBezTo>
                  <a:cubicBezTo>
                    <a:pt x="2717" y="3516"/>
                    <a:pt x="3493" y="2717"/>
                    <a:pt x="3493" y="1759"/>
                  </a:cubicBezTo>
                  <a:cubicBezTo>
                    <a:pt x="3493" y="800"/>
                    <a:pt x="2717" y="1"/>
                    <a:pt x="17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9"/>
            <p:cNvSpPr/>
            <p:nvPr/>
          </p:nvSpPr>
          <p:spPr>
            <a:xfrm>
              <a:off x="3502700" y="2585000"/>
              <a:ext cx="134700" cy="134700"/>
            </a:xfrm>
            <a:custGeom>
              <a:rect b="b" l="l" r="r" t="t"/>
              <a:pathLst>
                <a:path extrusionOk="0" h="5388" w="5388">
                  <a:moveTo>
                    <a:pt x="2694" y="389"/>
                  </a:moveTo>
                  <a:cubicBezTo>
                    <a:pt x="3972" y="389"/>
                    <a:pt x="4999" y="1416"/>
                    <a:pt x="4999" y="2694"/>
                  </a:cubicBezTo>
                  <a:cubicBezTo>
                    <a:pt x="4999" y="3973"/>
                    <a:pt x="3972" y="5000"/>
                    <a:pt x="2694" y="5000"/>
                  </a:cubicBezTo>
                  <a:cubicBezTo>
                    <a:pt x="1416" y="5000"/>
                    <a:pt x="389" y="3973"/>
                    <a:pt x="389" y="2694"/>
                  </a:cubicBezTo>
                  <a:cubicBezTo>
                    <a:pt x="389" y="1416"/>
                    <a:pt x="1416" y="389"/>
                    <a:pt x="2694" y="389"/>
                  </a:cubicBezTo>
                  <a:close/>
                  <a:moveTo>
                    <a:pt x="2694" y="1"/>
                  </a:moveTo>
                  <a:cubicBezTo>
                    <a:pt x="1210" y="1"/>
                    <a:pt x="1" y="1211"/>
                    <a:pt x="1" y="2694"/>
                  </a:cubicBezTo>
                  <a:cubicBezTo>
                    <a:pt x="1" y="4178"/>
                    <a:pt x="1210" y="5388"/>
                    <a:pt x="2694" y="5388"/>
                  </a:cubicBezTo>
                  <a:cubicBezTo>
                    <a:pt x="4178" y="5388"/>
                    <a:pt x="5387" y="4178"/>
                    <a:pt x="5387" y="2694"/>
                  </a:cubicBezTo>
                  <a:cubicBezTo>
                    <a:pt x="5387" y="1211"/>
                    <a:pt x="4178" y="1"/>
                    <a:pt x="269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9"/>
            <p:cNvSpPr/>
            <p:nvPr/>
          </p:nvSpPr>
          <p:spPr>
            <a:xfrm>
              <a:off x="3526100" y="2608400"/>
              <a:ext cx="87900" cy="87900"/>
            </a:xfrm>
            <a:custGeom>
              <a:rect b="b" l="l" r="r" t="t"/>
              <a:pathLst>
                <a:path extrusionOk="0" h="3516" w="3516">
                  <a:moveTo>
                    <a:pt x="1758" y="1"/>
                  </a:moveTo>
                  <a:cubicBezTo>
                    <a:pt x="776" y="1"/>
                    <a:pt x="0" y="777"/>
                    <a:pt x="0" y="1758"/>
                  </a:cubicBezTo>
                  <a:cubicBezTo>
                    <a:pt x="0" y="2717"/>
                    <a:pt x="776" y="3516"/>
                    <a:pt x="1758" y="3516"/>
                  </a:cubicBezTo>
                  <a:cubicBezTo>
                    <a:pt x="2717" y="3516"/>
                    <a:pt x="3516" y="2717"/>
                    <a:pt x="3516" y="1758"/>
                  </a:cubicBezTo>
                  <a:cubicBezTo>
                    <a:pt x="3516" y="777"/>
                    <a:pt x="2717" y="1"/>
                    <a:pt x="175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9"/>
            <p:cNvSpPr/>
            <p:nvPr/>
          </p:nvSpPr>
          <p:spPr>
            <a:xfrm>
              <a:off x="2281550" y="1156150"/>
              <a:ext cx="134700" cy="134700"/>
            </a:xfrm>
            <a:custGeom>
              <a:rect b="b" l="l" r="r" t="t"/>
              <a:pathLst>
                <a:path extrusionOk="0" h="5388" w="5388">
                  <a:moveTo>
                    <a:pt x="2694" y="366"/>
                  </a:moveTo>
                  <a:cubicBezTo>
                    <a:pt x="3972" y="366"/>
                    <a:pt x="4999" y="1416"/>
                    <a:pt x="4999" y="2694"/>
                  </a:cubicBezTo>
                  <a:cubicBezTo>
                    <a:pt x="4999" y="3972"/>
                    <a:pt x="3972" y="4999"/>
                    <a:pt x="2694" y="4999"/>
                  </a:cubicBezTo>
                  <a:cubicBezTo>
                    <a:pt x="1416" y="4999"/>
                    <a:pt x="366" y="3972"/>
                    <a:pt x="366" y="2694"/>
                  </a:cubicBezTo>
                  <a:cubicBezTo>
                    <a:pt x="366" y="1416"/>
                    <a:pt x="1416" y="366"/>
                    <a:pt x="2694" y="366"/>
                  </a:cubicBezTo>
                  <a:close/>
                  <a:moveTo>
                    <a:pt x="2694" y="0"/>
                  </a:moveTo>
                  <a:cubicBezTo>
                    <a:pt x="1210" y="0"/>
                    <a:pt x="0" y="1210"/>
                    <a:pt x="0" y="2694"/>
                  </a:cubicBezTo>
                  <a:cubicBezTo>
                    <a:pt x="0" y="4178"/>
                    <a:pt x="1210" y="5387"/>
                    <a:pt x="2694" y="5387"/>
                  </a:cubicBezTo>
                  <a:cubicBezTo>
                    <a:pt x="4177" y="5387"/>
                    <a:pt x="5387" y="4178"/>
                    <a:pt x="5387" y="2694"/>
                  </a:cubicBezTo>
                  <a:cubicBezTo>
                    <a:pt x="5387" y="1210"/>
                    <a:pt x="4177" y="0"/>
                    <a:pt x="269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9"/>
            <p:cNvSpPr/>
            <p:nvPr/>
          </p:nvSpPr>
          <p:spPr>
            <a:xfrm>
              <a:off x="2304950" y="1179550"/>
              <a:ext cx="87325" cy="87900"/>
            </a:xfrm>
            <a:custGeom>
              <a:rect b="b" l="l" r="r" t="t"/>
              <a:pathLst>
                <a:path extrusionOk="0" h="3516" w="3493">
                  <a:moveTo>
                    <a:pt x="1758" y="0"/>
                  </a:moveTo>
                  <a:cubicBezTo>
                    <a:pt x="776" y="0"/>
                    <a:pt x="0" y="776"/>
                    <a:pt x="0" y="1758"/>
                  </a:cubicBezTo>
                  <a:cubicBezTo>
                    <a:pt x="0" y="2717"/>
                    <a:pt x="776" y="3515"/>
                    <a:pt x="1758" y="3515"/>
                  </a:cubicBezTo>
                  <a:cubicBezTo>
                    <a:pt x="2716" y="3515"/>
                    <a:pt x="3493" y="2717"/>
                    <a:pt x="3493" y="1758"/>
                  </a:cubicBezTo>
                  <a:cubicBezTo>
                    <a:pt x="3493" y="776"/>
                    <a:pt x="2716" y="0"/>
                    <a:pt x="1758"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9"/>
            <p:cNvSpPr/>
            <p:nvPr/>
          </p:nvSpPr>
          <p:spPr>
            <a:xfrm>
              <a:off x="1577950" y="1004925"/>
              <a:ext cx="94750" cy="94750"/>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9"/>
            <p:cNvSpPr/>
            <p:nvPr/>
          </p:nvSpPr>
          <p:spPr>
            <a:xfrm>
              <a:off x="1595075" y="1022050"/>
              <a:ext cx="59950" cy="59950"/>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9"/>
            <p:cNvSpPr/>
            <p:nvPr/>
          </p:nvSpPr>
          <p:spPr>
            <a:xfrm>
              <a:off x="2892125" y="1170425"/>
              <a:ext cx="106150" cy="106150"/>
            </a:xfrm>
            <a:custGeom>
              <a:rect b="b" l="l" r="r" t="t"/>
              <a:pathLst>
                <a:path extrusionOk="0" h="4246" w="4246">
                  <a:moveTo>
                    <a:pt x="2123" y="0"/>
                  </a:moveTo>
                  <a:cubicBezTo>
                    <a:pt x="959" y="0"/>
                    <a:pt x="0" y="936"/>
                    <a:pt x="0" y="2123"/>
                  </a:cubicBezTo>
                  <a:cubicBezTo>
                    <a:pt x="0" y="3287"/>
                    <a:pt x="959" y="4246"/>
                    <a:pt x="2123" y="4246"/>
                  </a:cubicBezTo>
                  <a:cubicBezTo>
                    <a:pt x="3310" y="4246"/>
                    <a:pt x="4246" y="3287"/>
                    <a:pt x="4246" y="2123"/>
                  </a:cubicBezTo>
                  <a:cubicBezTo>
                    <a:pt x="4246" y="936"/>
                    <a:pt x="3310"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9"/>
            <p:cNvSpPr/>
            <p:nvPr/>
          </p:nvSpPr>
          <p:spPr>
            <a:xfrm>
              <a:off x="7004675" y="1366150"/>
              <a:ext cx="106150" cy="106150"/>
            </a:xfrm>
            <a:custGeom>
              <a:rect b="b" l="l" r="r" t="t"/>
              <a:pathLst>
                <a:path extrusionOk="0" h="4246" w="4246">
                  <a:moveTo>
                    <a:pt x="2123" y="0"/>
                  </a:moveTo>
                  <a:cubicBezTo>
                    <a:pt x="936" y="0"/>
                    <a:pt x="0" y="959"/>
                    <a:pt x="0" y="2123"/>
                  </a:cubicBezTo>
                  <a:cubicBezTo>
                    <a:pt x="0" y="3310"/>
                    <a:pt x="936" y="4246"/>
                    <a:pt x="2123" y="4246"/>
                  </a:cubicBezTo>
                  <a:cubicBezTo>
                    <a:pt x="3287" y="4246"/>
                    <a:pt x="4246" y="3310"/>
                    <a:pt x="4246" y="2123"/>
                  </a:cubicBezTo>
                  <a:cubicBezTo>
                    <a:pt x="4246" y="959"/>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9"/>
            <p:cNvSpPr/>
            <p:nvPr/>
          </p:nvSpPr>
          <p:spPr>
            <a:xfrm>
              <a:off x="6446600" y="2270600"/>
              <a:ext cx="106150" cy="106150"/>
            </a:xfrm>
            <a:custGeom>
              <a:rect b="b" l="l" r="r" t="t"/>
              <a:pathLst>
                <a:path extrusionOk="0" h="4246" w="4246">
                  <a:moveTo>
                    <a:pt x="2123" y="0"/>
                  </a:moveTo>
                  <a:cubicBezTo>
                    <a:pt x="959" y="0"/>
                    <a:pt x="0" y="959"/>
                    <a:pt x="0" y="2123"/>
                  </a:cubicBezTo>
                  <a:cubicBezTo>
                    <a:pt x="0" y="3310"/>
                    <a:pt x="959" y="4246"/>
                    <a:pt x="2123" y="4246"/>
                  </a:cubicBezTo>
                  <a:cubicBezTo>
                    <a:pt x="3310" y="4246"/>
                    <a:pt x="4246" y="3310"/>
                    <a:pt x="4246" y="2123"/>
                  </a:cubicBezTo>
                  <a:cubicBezTo>
                    <a:pt x="4246" y="959"/>
                    <a:pt x="3310" y="0"/>
                    <a:pt x="212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9"/>
            <p:cNvSpPr/>
            <p:nvPr/>
          </p:nvSpPr>
          <p:spPr>
            <a:xfrm>
              <a:off x="6258275" y="3300575"/>
              <a:ext cx="69650" cy="69650"/>
            </a:xfrm>
            <a:custGeom>
              <a:rect b="b" l="l" r="r" t="t"/>
              <a:pathLst>
                <a:path extrusionOk="0" h="2786" w="2786">
                  <a:moveTo>
                    <a:pt x="1393" y="1"/>
                  </a:moveTo>
                  <a:cubicBezTo>
                    <a:pt x="617" y="1"/>
                    <a:pt x="1" y="617"/>
                    <a:pt x="1" y="1393"/>
                  </a:cubicBezTo>
                  <a:cubicBezTo>
                    <a:pt x="1" y="2146"/>
                    <a:pt x="617" y="2786"/>
                    <a:pt x="1393" y="2786"/>
                  </a:cubicBezTo>
                  <a:cubicBezTo>
                    <a:pt x="2169" y="2786"/>
                    <a:pt x="2786" y="2146"/>
                    <a:pt x="2786" y="1393"/>
                  </a:cubicBezTo>
                  <a:cubicBezTo>
                    <a:pt x="2786" y="617"/>
                    <a:pt x="2169" y="1"/>
                    <a:pt x="139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9"/>
            <p:cNvSpPr/>
            <p:nvPr/>
          </p:nvSpPr>
          <p:spPr>
            <a:xfrm>
              <a:off x="4746100" y="3030675"/>
              <a:ext cx="69650" cy="69075"/>
            </a:xfrm>
            <a:custGeom>
              <a:rect b="b" l="l" r="r" t="t"/>
              <a:pathLst>
                <a:path extrusionOk="0" h="2763" w="2786">
                  <a:moveTo>
                    <a:pt x="1393" y="0"/>
                  </a:moveTo>
                  <a:cubicBezTo>
                    <a:pt x="617" y="0"/>
                    <a:pt x="1" y="617"/>
                    <a:pt x="1" y="1393"/>
                  </a:cubicBezTo>
                  <a:cubicBezTo>
                    <a:pt x="1" y="2146"/>
                    <a:pt x="617" y="2762"/>
                    <a:pt x="1393" y="2762"/>
                  </a:cubicBezTo>
                  <a:cubicBezTo>
                    <a:pt x="2169" y="2762"/>
                    <a:pt x="2786" y="2146"/>
                    <a:pt x="2786" y="1393"/>
                  </a:cubicBezTo>
                  <a:cubicBezTo>
                    <a:pt x="2786" y="617"/>
                    <a:pt x="2169" y="0"/>
                    <a:pt x="139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9"/>
            <p:cNvSpPr/>
            <p:nvPr/>
          </p:nvSpPr>
          <p:spPr>
            <a:xfrm>
              <a:off x="5111875" y="1378700"/>
              <a:ext cx="106175" cy="106150"/>
            </a:xfrm>
            <a:custGeom>
              <a:rect b="b" l="l" r="r" t="t"/>
              <a:pathLst>
                <a:path extrusionOk="0" h="4246" w="4247">
                  <a:moveTo>
                    <a:pt x="2124" y="0"/>
                  </a:moveTo>
                  <a:cubicBezTo>
                    <a:pt x="960" y="0"/>
                    <a:pt x="1" y="959"/>
                    <a:pt x="1" y="2123"/>
                  </a:cubicBezTo>
                  <a:cubicBezTo>
                    <a:pt x="1" y="3310"/>
                    <a:pt x="960" y="4246"/>
                    <a:pt x="2124" y="4246"/>
                  </a:cubicBezTo>
                  <a:cubicBezTo>
                    <a:pt x="3288" y="4246"/>
                    <a:pt x="4246" y="3310"/>
                    <a:pt x="4246" y="2123"/>
                  </a:cubicBezTo>
                  <a:cubicBezTo>
                    <a:pt x="4246" y="959"/>
                    <a:pt x="3288" y="0"/>
                    <a:pt x="212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9"/>
            <p:cNvSpPr/>
            <p:nvPr/>
          </p:nvSpPr>
          <p:spPr>
            <a:xfrm>
              <a:off x="5692225" y="1404950"/>
              <a:ext cx="75350" cy="74775"/>
            </a:xfrm>
            <a:custGeom>
              <a:rect b="b" l="l" r="r" t="t"/>
              <a:pathLst>
                <a:path extrusionOk="0" h="2991" w="3014">
                  <a:moveTo>
                    <a:pt x="1507" y="0"/>
                  </a:moveTo>
                  <a:cubicBezTo>
                    <a:pt x="685" y="0"/>
                    <a:pt x="0" y="662"/>
                    <a:pt x="0" y="1507"/>
                  </a:cubicBezTo>
                  <a:cubicBezTo>
                    <a:pt x="0" y="2328"/>
                    <a:pt x="685" y="2990"/>
                    <a:pt x="1507" y="2990"/>
                  </a:cubicBezTo>
                  <a:cubicBezTo>
                    <a:pt x="2328" y="2990"/>
                    <a:pt x="3013" y="2328"/>
                    <a:pt x="3013" y="1507"/>
                  </a:cubicBezTo>
                  <a:cubicBezTo>
                    <a:pt x="3013" y="662"/>
                    <a:pt x="2328" y="0"/>
                    <a:pt x="150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9"/>
            <p:cNvSpPr/>
            <p:nvPr/>
          </p:nvSpPr>
          <p:spPr>
            <a:xfrm>
              <a:off x="5821750" y="1469425"/>
              <a:ext cx="79350" cy="79350"/>
            </a:xfrm>
            <a:custGeom>
              <a:rect b="b" l="l" r="r" t="t"/>
              <a:pathLst>
                <a:path extrusionOk="0" h="3174" w="3174">
                  <a:moveTo>
                    <a:pt x="1598" y="1"/>
                  </a:moveTo>
                  <a:cubicBezTo>
                    <a:pt x="708" y="1"/>
                    <a:pt x="1" y="708"/>
                    <a:pt x="1" y="1575"/>
                  </a:cubicBezTo>
                  <a:cubicBezTo>
                    <a:pt x="1" y="2466"/>
                    <a:pt x="708" y="3173"/>
                    <a:pt x="1598" y="3173"/>
                  </a:cubicBezTo>
                  <a:cubicBezTo>
                    <a:pt x="2466" y="3173"/>
                    <a:pt x="3173" y="2466"/>
                    <a:pt x="3173" y="1575"/>
                  </a:cubicBezTo>
                  <a:cubicBezTo>
                    <a:pt x="3173" y="708"/>
                    <a:pt x="2466" y="1"/>
                    <a:pt x="159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9"/>
            <p:cNvSpPr/>
            <p:nvPr/>
          </p:nvSpPr>
          <p:spPr>
            <a:xfrm>
              <a:off x="3572900" y="2384150"/>
              <a:ext cx="139825" cy="139250"/>
            </a:xfrm>
            <a:custGeom>
              <a:rect b="b" l="l" r="r" t="t"/>
              <a:pathLst>
                <a:path extrusionOk="0" h="5570" w="5593">
                  <a:moveTo>
                    <a:pt x="2808" y="0"/>
                  </a:moveTo>
                  <a:cubicBezTo>
                    <a:pt x="1255" y="0"/>
                    <a:pt x="0" y="1233"/>
                    <a:pt x="0" y="2785"/>
                  </a:cubicBezTo>
                  <a:cubicBezTo>
                    <a:pt x="0" y="4314"/>
                    <a:pt x="1255" y="5570"/>
                    <a:pt x="2808" y="5570"/>
                  </a:cubicBezTo>
                  <a:cubicBezTo>
                    <a:pt x="4337" y="5570"/>
                    <a:pt x="5592" y="4314"/>
                    <a:pt x="5592" y="2785"/>
                  </a:cubicBezTo>
                  <a:cubicBezTo>
                    <a:pt x="5592" y="1233"/>
                    <a:pt x="4337" y="0"/>
                    <a:pt x="2808"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9"/>
            <p:cNvSpPr/>
            <p:nvPr/>
          </p:nvSpPr>
          <p:spPr>
            <a:xfrm>
              <a:off x="5419450" y="2995300"/>
              <a:ext cx="139825" cy="139825"/>
            </a:xfrm>
            <a:custGeom>
              <a:rect b="b" l="l" r="r" t="t"/>
              <a:pathLst>
                <a:path extrusionOk="0" h="5593" w="5593">
                  <a:moveTo>
                    <a:pt x="2785" y="0"/>
                  </a:moveTo>
                  <a:cubicBezTo>
                    <a:pt x="1256" y="0"/>
                    <a:pt x="1" y="1256"/>
                    <a:pt x="1" y="2808"/>
                  </a:cubicBezTo>
                  <a:cubicBezTo>
                    <a:pt x="1" y="4337"/>
                    <a:pt x="1256" y="5592"/>
                    <a:pt x="2785" y="5592"/>
                  </a:cubicBezTo>
                  <a:cubicBezTo>
                    <a:pt x="4338" y="5592"/>
                    <a:pt x="5593" y="4337"/>
                    <a:pt x="5593" y="2808"/>
                  </a:cubicBezTo>
                  <a:cubicBezTo>
                    <a:pt x="5593" y="1256"/>
                    <a:pt x="4338" y="0"/>
                    <a:pt x="278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9"/>
            <p:cNvSpPr/>
            <p:nvPr/>
          </p:nvSpPr>
          <p:spPr>
            <a:xfrm>
              <a:off x="3311550" y="1787275"/>
              <a:ext cx="65075" cy="65075"/>
            </a:xfrm>
            <a:custGeom>
              <a:rect b="b" l="l" r="r" t="t"/>
              <a:pathLst>
                <a:path extrusionOk="0" h="2603" w="2603">
                  <a:moveTo>
                    <a:pt x="1301" y="0"/>
                  </a:moveTo>
                  <a:cubicBezTo>
                    <a:pt x="594" y="0"/>
                    <a:pt x="0" y="571"/>
                    <a:pt x="0" y="1301"/>
                  </a:cubicBezTo>
                  <a:cubicBezTo>
                    <a:pt x="0" y="2009"/>
                    <a:pt x="594" y="2602"/>
                    <a:pt x="1301" y="2602"/>
                  </a:cubicBezTo>
                  <a:cubicBezTo>
                    <a:pt x="2009" y="2602"/>
                    <a:pt x="2602" y="2009"/>
                    <a:pt x="2602" y="1301"/>
                  </a:cubicBezTo>
                  <a:cubicBezTo>
                    <a:pt x="2602" y="571"/>
                    <a:pt x="2009" y="0"/>
                    <a:pt x="130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9"/>
            <p:cNvSpPr/>
            <p:nvPr/>
          </p:nvSpPr>
          <p:spPr>
            <a:xfrm>
              <a:off x="3501550" y="1519075"/>
              <a:ext cx="143825" cy="144400"/>
            </a:xfrm>
            <a:custGeom>
              <a:rect b="b" l="l" r="r" t="t"/>
              <a:pathLst>
                <a:path extrusionOk="0" h="5776" w="5753">
                  <a:moveTo>
                    <a:pt x="2877" y="388"/>
                  </a:moveTo>
                  <a:cubicBezTo>
                    <a:pt x="4246" y="388"/>
                    <a:pt x="5388" y="1507"/>
                    <a:pt x="5388" y="2899"/>
                  </a:cubicBezTo>
                  <a:cubicBezTo>
                    <a:pt x="5388" y="4269"/>
                    <a:pt x="4246" y="5410"/>
                    <a:pt x="2877" y="5410"/>
                  </a:cubicBezTo>
                  <a:cubicBezTo>
                    <a:pt x="1485" y="5410"/>
                    <a:pt x="366" y="4269"/>
                    <a:pt x="366" y="2899"/>
                  </a:cubicBezTo>
                  <a:cubicBezTo>
                    <a:pt x="366" y="1507"/>
                    <a:pt x="1485" y="388"/>
                    <a:pt x="2877" y="388"/>
                  </a:cubicBezTo>
                  <a:close/>
                  <a:moveTo>
                    <a:pt x="2877" y="0"/>
                  </a:moveTo>
                  <a:cubicBezTo>
                    <a:pt x="1279" y="0"/>
                    <a:pt x="1" y="1301"/>
                    <a:pt x="1" y="2899"/>
                  </a:cubicBezTo>
                  <a:cubicBezTo>
                    <a:pt x="1" y="4497"/>
                    <a:pt x="1279" y="5775"/>
                    <a:pt x="2877" y="5775"/>
                  </a:cubicBezTo>
                  <a:cubicBezTo>
                    <a:pt x="4475" y="5775"/>
                    <a:pt x="5753" y="4497"/>
                    <a:pt x="5753" y="2899"/>
                  </a:cubicBezTo>
                  <a:cubicBezTo>
                    <a:pt x="5753" y="1301"/>
                    <a:pt x="4475" y="0"/>
                    <a:pt x="287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9"/>
            <p:cNvSpPr/>
            <p:nvPr/>
          </p:nvSpPr>
          <p:spPr>
            <a:xfrm>
              <a:off x="3526675" y="1544750"/>
              <a:ext cx="93600" cy="93050"/>
            </a:xfrm>
            <a:custGeom>
              <a:rect b="b" l="l" r="r" t="t"/>
              <a:pathLst>
                <a:path extrusionOk="0" h="3722" w="3744">
                  <a:moveTo>
                    <a:pt x="1872" y="0"/>
                  </a:moveTo>
                  <a:cubicBezTo>
                    <a:pt x="845" y="0"/>
                    <a:pt x="0" y="845"/>
                    <a:pt x="0" y="1872"/>
                  </a:cubicBezTo>
                  <a:cubicBezTo>
                    <a:pt x="0" y="2899"/>
                    <a:pt x="845" y="3721"/>
                    <a:pt x="1872" y="3721"/>
                  </a:cubicBezTo>
                  <a:cubicBezTo>
                    <a:pt x="2899" y="3721"/>
                    <a:pt x="3744" y="2899"/>
                    <a:pt x="3744" y="1872"/>
                  </a:cubicBezTo>
                  <a:cubicBezTo>
                    <a:pt x="3744" y="845"/>
                    <a:pt x="2899" y="0"/>
                    <a:pt x="187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9"/>
            <p:cNvSpPr/>
            <p:nvPr/>
          </p:nvSpPr>
          <p:spPr>
            <a:xfrm>
              <a:off x="1930050" y="1563575"/>
              <a:ext cx="106150" cy="106175"/>
            </a:xfrm>
            <a:custGeom>
              <a:rect b="b" l="l" r="r" t="t"/>
              <a:pathLst>
                <a:path extrusionOk="0" h="4247" w="4246">
                  <a:moveTo>
                    <a:pt x="2123" y="1"/>
                  </a:moveTo>
                  <a:cubicBezTo>
                    <a:pt x="959" y="1"/>
                    <a:pt x="0" y="937"/>
                    <a:pt x="0" y="2123"/>
                  </a:cubicBezTo>
                  <a:cubicBezTo>
                    <a:pt x="0" y="3288"/>
                    <a:pt x="959" y="4246"/>
                    <a:pt x="2123" y="4246"/>
                  </a:cubicBezTo>
                  <a:cubicBezTo>
                    <a:pt x="3310" y="4246"/>
                    <a:pt x="4246" y="3288"/>
                    <a:pt x="4246" y="2123"/>
                  </a:cubicBezTo>
                  <a:cubicBezTo>
                    <a:pt x="4246" y="937"/>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9"/>
            <p:cNvSpPr/>
            <p:nvPr/>
          </p:nvSpPr>
          <p:spPr>
            <a:xfrm>
              <a:off x="1621325" y="1563575"/>
              <a:ext cx="106175" cy="106175"/>
            </a:xfrm>
            <a:custGeom>
              <a:rect b="b" l="l" r="r" t="t"/>
              <a:pathLst>
                <a:path extrusionOk="0" h="4247" w="4247">
                  <a:moveTo>
                    <a:pt x="2123" y="1"/>
                  </a:moveTo>
                  <a:cubicBezTo>
                    <a:pt x="936" y="1"/>
                    <a:pt x="1" y="937"/>
                    <a:pt x="1" y="2123"/>
                  </a:cubicBezTo>
                  <a:cubicBezTo>
                    <a:pt x="1" y="3288"/>
                    <a:pt x="936" y="4246"/>
                    <a:pt x="2123" y="4246"/>
                  </a:cubicBezTo>
                  <a:cubicBezTo>
                    <a:pt x="3287" y="4246"/>
                    <a:pt x="4246" y="3288"/>
                    <a:pt x="4246" y="2123"/>
                  </a:cubicBezTo>
                  <a:cubicBezTo>
                    <a:pt x="4246" y="937"/>
                    <a:pt x="3287"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9"/>
            <p:cNvSpPr/>
            <p:nvPr/>
          </p:nvSpPr>
          <p:spPr>
            <a:xfrm>
              <a:off x="944550" y="1765575"/>
              <a:ext cx="106175" cy="106175"/>
            </a:xfrm>
            <a:custGeom>
              <a:rect b="b" l="l" r="r" t="t"/>
              <a:pathLst>
                <a:path extrusionOk="0" h="4247" w="4247">
                  <a:moveTo>
                    <a:pt x="2123" y="1"/>
                  </a:moveTo>
                  <a:cubicBezTo>
                    <a:pt x="959" y="1"/>
                    <a:pt x="1" y="960"/>
                    <a:pt x="1" y="2124"/>
                  </a:cubicBezTo>
                  <a:cubicBezTo>
                    <a:pt x="1" y="3311"/>
                    <a:pt x="959" y="4246"/>
                    <a:pt x="2123" y="4246"/>
                  </a:cubicBezTo>
                  <a:cubicBezTo>
                    <a:pt x="3310" y="4246"/>
                    <a:pt x="4246" y="3311"/>
                    <a:pt x="4246" y="2124"/>
                  </a:cubicBezTo>
                  <a:cubicBezTo>
                    <a:pt x="4246" y="960"/>
                    <a:pt x="3310" y="1"/>
                    <a:pt x="212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9"/>
            <p:cNvSpPr/>
            <p:nvPr/>
          </p:nvSpPr>
          <p:spPr>
            <a:xfrm>
              <a:off x="496050" y="1323925"/>
              <a:ext cx="106150" cy="106150"/>
            </a:xfrm>
            <a:custGeom>
              <a:rect b="b" l="l" r="r" t="t"/>
              <a:pathLst>
                <a:path extrusionOk="0" h="4246" w="4246">
                  <a:moveTo>
                    <a:pt x="2123" y="0"/>
                  </a:moveTo>
                  <a:cubicBezTo>
                    <a:pt x="959" y="0"/>
                    <a:pt x="0" y="936"/>
                    <a:pt x="0" y="2123"/>
                  </a:cubicBezTo>
                  <a:cubicBezTo>
                    <a:pt x="0" y="3287"/>
                    <a:pt x="959" y="4246"/>
                    <a:pt x="2123" y="4246"/>
                  </a:cubicBezTo>
                  <a:cubicBezTo>
                    <a:pt x="3287" y="4246"/>
                    <a:pt x="4246" y="3287"/>
                    <a:pt x="4246" y="2123"/>
                  </a:cubicBezTo>
                  <a:cubicBezTo>
                    <a:pt x="4246" y="936"/>
                    <a:pt x="3287" y="0"/>
                    <a:pt x="2123"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9"/>
            <p:cNvSpPr/>
            <p:nvPr/>
          </p:nvSpPr>
          <p:spPr>
            <a:xfrm>
              <a:off x="3168300" y="1186975"/>
              <a:ext cx="72500" cy="73050"/>
            </a:xfrm>
            <a:custGeom>
              <a:rect b="b" l="l" r="r" t="t"/>
              <a:pathLst>
                <a:path extrusionOk="0" h="2922" w="2900">
                  <a:moveTo>
                    <a:pt x="1462" y="0"/>
                  </a:moveTo>
                  <a:cubicBezTo>
                    <a:pt x="640" y="0"/>
                    <a:pt x="1" y="639"/>
                    <a:pt x="1" y="1461"/>
                  </a:cubicBezTo>
                  <a:cubicBezTo>
                    <a:pt x="1" y="2260"/>
                    <a:pt x="640" y="2922"/>
                    <a:pt x="1462" y="2922"/>
                  </a:cubicBezTo>
                  <a:cubicBezTo>
                    <a:pt x="2261" y="2922"/>
                    <a:pt x="2900" y="2260"/>
                    <a:pt x="2900" y="1461"/>
                  </a:cubicBezTo>
                  <a:cubicBezTo>
                    <a:pt x="2900" y="639"/>
                    <a:pt x="2261"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9"/>
            <p:cNvSpPr/>
            <p:nvPr/>
          </p:nvSpPr>
          <p:spPr>
            <a:xfrm>
              <a:off x="1238425" y="1362725"/>
              <a:ext cx="73075" cy="73050"/>
            </a:xfrm>
            <a:custGeom>
              <a:rect b="b" l="l" r="r" t="t"/>
              <a:pathLst>
                <a:path extrusionOk="0" h="2922" w="2923">
                  <a:moveTo>
                    <a:pt x="1462" y="0"/>
                  </a:moveTo>
                  <a:cubicBezTo>
                    <a:pt x="640" y="0"/>
                    <a:pt x="1" y="662"/>
                    <a:pt x="1" y="1461"/>
                  </a:cubicBezTo>
                  <a:cubicBezTo>
                    <a:pt x="1" y="2260"/>
                    <a:pt x="640" y="2922"/>
                    <a:pt x="1462" y="2922"/>
                  </a:cubicBezTo>
                  <a:cubicBezTo>
                    <a:pt x="2260" y="2922"/>
                    <a:pt x="2922" y="2260"/>
                    <a:pt x="2922" y="1461"/>
                  </a:cubicBezTo>
                  <a:cubicBezTo>
                    <a:pt x="2922" y="662"/>
                    <a:pt x="2260" y="0"/>
                    <a:pt x="146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9"/>
            <p:cNvSpPr/>
            <p:nvPr/>
          </p:nvSpPr>
          <p:spPr>
            <a:xfrm>
              <a:off x="2281550" y="832600"/>
              <a:ext cx="2995850" cy="9725"/>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9"/>
            <p:cNvSpPr/>
            <p:nvPr/>
          </p:nvSpPr>
          <p:spPr>
            <a:xfrm>
              <a:off x="2222775" y="800650"/>
              <a:ext cx="73075" cy="73050"/>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9"/>
            <p:cNvSpPr/>
            <p:nvPr/>
          </p:nvSpPr>
          <p:spPr>
            <a:xfrm>
              <a:off x="5235725" y="800650"/>
              <a:ext cx="73050" cy="73050"/>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9"/>
            <p:cNvSpPr/>
            <p:nvPr/>
          </p:nvSpPr>
          <p:spPr>
            <a:xfrm>
              <a:off x="5732175" y="319450"/>
              <a:ext cx="1118450" cy="1117475"/>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9"/>
            <p:cNvSpPr/>
            <p:nvPr/>
          </p:nvSpPr>
          <p:spPr>
            <a:xfrm>
              <a:off x="5870250" y="381100"/>
              <a:ext cx="1118475" cy="1117450"/>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9"/>
            <p:cNvSpPr/>
            <p:nvPr/>
          </p:nvSpPr>
          <p:spPr>
            <a:xfrm>
              <a:off x="4775775" y="1974875"/>
              <a:ext cx="2300825" cy="706600"/>
            </a:xfrm>
            <a:custGeom>
              <a:rect b="b" l="l" r="r" t="t"/>
              <a:pathLst>
                <a:path extrusionOk="0" h="28264" w="92033">
                  <a:moveTo>
                    <a:pt x="206" y="0"/>
                  </a:moveTo>
                  <a:cubicBezTo>
                    <a:pt x="155" y="0"/>
                    <a:pt x="104" y="17"/>
                    <a:pt x="69" y="51"/>
                  </a:cubicBezTo>
                  <a:cubicBezTo>
                    <a:pt x="1" y="120"/>
                    <a:pt x="1" y="234"/>
                    <a:pt x="69" y="325"/>
                  </a:cubicBezTo>
                  <a:lnTo>
                    <a:pt x="28007" y="28263"/>
                  </a:lnTo>
                  <a:lnTo>
                    <a:pt x="91850" y="28263"/>
                  </a:lnTo>
                  <a:cubicBezTo>
                    <a:pt x="91941" y="28263"/>
                    <a:pt x="92032" y="28172"/>
                    <a:pt x="92032" y="28058"/>
                  </a:cubicBezTo>
                  <a:cubicBezTo>
                    <a:pt x="92032" y="27967"/>
                    <a:pt x="91941" y="27875"/>
                    <a:pt x="91850" y="27875"/>
                  </a:cubicBezTo>
                  <a:lnTo>
                    <a:pt x="28167" y="27875"/>
                  </a:lnTo>
                  <a:lnTo>
                    <a:pt x="343" y="51"/>
                  </a:lnTo>
                  <a:cubicBezTo>
                    <a:pt x="309" y="17"/>
                    <a:pt x="258" y="0"/>
                    <a:pt x="20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9"/>
            <p:cNvSpPr/>
            <p:nvPr/>
          </p:nvSpPr>
          <p:spPr>
            <a:xfrm>
              <a:off x="3518100" y="2023500"/>
              <a:ext cx="149550" cy="93050"/>
            </a:xfrm>
            <a:custGeom>
              <a:rect b="b" l="l" r="r" t="t"/>
              <a:pathLst>
                <a:path extrusionOk="0" h="3722" w="5982">
                  <a:moveTo>
                    <a:pt x="1" y="1"/>
                  </a:moveTo>
                  <a:lnTo>
                    <a:pt x="3607" y="3721"/>
                  </a:lnTo>
                  <a:lnTo>
                    <a:pt x="5981" y="3721"/>
                  </a:lnTo>
                  <a:lnTo>
                    <a:pt x="239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9"/>
            <p:cNvSpPr/>
            <p:nvPr/>
          </p:nvSpPr>
          <p:spPr>
            <a:xfrm>
              <a:off x="3630525" y="2023500"/>
              <a:ext cx="148950" cy="93050"/>
            </a:xfrm>
            <a:custGeom>
              <a:rect b="b" l="l" r="r" t="t"/>
              <a:pathLst>
                <a:path extrusionOk="0" h="3722" w="5958">
                  <a:moveTo>
                    <a:pt x="0"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9"/>
            <p:cNvSpPr/>
            <p:nvPr/>
          </p:nvSpPr>
          <p:spPr>
            <a:xfrm>
              <a:off x="3742375" y="2023500"/>
              <a:ext cx="149525" cy="93050"/>
            </a:xfrm>
            <a:custGeom>
              <a:rect b="b" l="l" r="r" t="t"/>
              <a:pathLst>
                <a:path extrusionOk="0" h="3722" w="5981">
                  <a:moveTo>
                    <a:pt x="0" y="1"/>
                  </a:moveTo>
                  <a:lnTo>
                    <a:pt x="3584" y="3721"/>
                  </a:lnTo>
                  <a:lnTo>
                    <a:pt x="5980"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9"/>
            <p:cNvSpPr/>
            <p:nvPr/>
          </p:nvSpPr>
          <p:spPr>
            <a:xfrm>
              <a:off x="38547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9"/>
            <p:cNvSpPr/>
            <p:nvPr/>
          </p:nvSpPr>
          <p:spPr>
            <a:xfrm>
              <a:off x="3966625" y="2023500"/>
              <a:ext cx="148950" cy="93050"/>
            </a:xfrm>
            <a:custGeom>
              <a:rect b="b" l="l" r="r" t="t"/>
              <a:pathLst>
                <a:path extrusionOk="0" h="3722" w="5958">
                  <a:moveTo>
                    <a:pt x="1" y="1"/>
                  </a:moveTo>
                  <a:lnTo>
                    <a:pt x="3584" y="3721"/>
                  </a:lnTo>
                  <a:lnTo>
                    <a:pt x="5958"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9"/>
            <p:cNvSpPr/>
            <p:nvPr/>
          </p:nvSpPr>
          <p:spPr>
            <a:xfrm>
              <a:off x="4078475" y="2023500"/>
              <a:ext cx="149525" cy="93050"/>
            </a:xfrm>
            <a:custGeom>
              <a:rect b="b" l="l" r="r" t="t"/>
              <a:pathLst>
                <a:path extrusionOk="0" h="3722" w="5981">
                  <a:moveTo>
                    <a:pt x="0" y="1"/>
                  </a:moveTo>
                  <a:lnTo>
                    <a:pt x="3607" y="3721"/>
                  </a:lnTo>
                  <a:lnTo>
                    <a:pt x="5981" y="3721"/>
                  </a:lnTo>
                  <a:lnTo>
                    <a:pt x="239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9"/>
            <p:cNvSpPr/>
            <p:nvPr/>
          </p:nvSpPr>
          <p:spPr>
            <a:xfrm>
              <a:off x="4190875" y="2023500"/>
              <a:ext cx="148975" cy="93050"/>
            </a:xfrm>
            <a:custGeom>
              <a:rect b="b" l="l" r="r" t="t"/>
              <a:pathLst>
                <a:path extrusionOk="0" h="3722" w="5959">
                  <a:moveTo>
                    <a:pt x="1" y="1"/>
                  </a:moveTo>
                  <a:lnTo>
                    <a:pt x="3584" y="3721"/>
                  </a:lnTo>
                  <a:lnTo>
                    <a:pt x="5958" y="3721"/>
                  </a:lnTo>
                  <a:lnTo>
                    <a:pt x="2375"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9"/>
            <p:cNvSpPr/>
            <p:nvPr/>
          </p:nvSpPr>
          <p:spPr>
            <a:xfrm>
              <a:off x="4302725" y="2023500"/>
              <a:ext cx="149525" cy="93050"/>
            </a:xfrm>
            <a:custGeom>
              <a:rect b="b" l="l" r="r" t="t"/>
              <a:pathLst>
                <a:path extrusionOk="0" h="3722" w="5981">
                  <a:moveTo>
                    <a:pt x="1" y="1"/>
                  </a:moveTo>
                  <a:lnTo>
                    <a:pt x="3584" y="3721"/>
                  </a:lnTo>
                  <a:lnTo>
                    <a:pt x="5981" y="3721"/>
                  </a:lnTo>
                  <a:lnTo>
                    <a:pt x="2374"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9"/>
            <p:cNvSpPr/>
            <p:nvPr/>
          </p:nvSpPr>
          <p:spPr>
            <a:xfrm>
              <a:off x="2718075" y="2800150"/>
              <a:ext cx="276800" cy="172925"/>
            </a:xfrm>
            <a:custGeom>
              <a:rect b="b" l="l" r="r" t="t"/>
              <a:pathLst>
                <a:path extrusionOk="0" h="6917" w="11072">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9"/>
            <p:cNvSpPr/>
            <p:nvPr/>
          </p:nvSpPr>
          <p:spPr>
            <a:xfrm>
              <a:off x="2925800" y="2800150"/>
              <a:ext cx="276775" cy="172925"/>
            </a:xfrm>
            <a:custGeom>
              <a:rect b="b" l="l" r="r" t="t"/>
              <a:pathLst>
                <a:path extrusionOk="0" h="6917" w="11071">
                  <a:moveTo>
                    <a:pt x="0" y="0"/>
                  </a:moveTo>
                  <a:lnTo>
                    <a:pt x="6665" y="6916"/>
                  </a:lnTo>
                  <a:lnTo>
                    <a:pt x="11070" y="6916"/>
                  </a:lnTo>
                  <a:lnTo>
                    <a:pt x="440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9"/>
            <p:cNvSpPr/>
            <p:nvPr/>
          </p:nvSpPr>
          <p:spPr>
            <a:xfrm>
              <a:off x="3133500" y="2800150"/>
              <a:ext cx="276775" cy="172925"/>
            </a:xfrm>
            <a:custGeom>
              <a:rect b="b" l="l" r="r" t="t"/>
              <a:pathLst>
                <a:path extrusionOk="0" h="6917" w="11071">
                  <a:moveTo>
                    <a:pt x="1" y="0"/>
                  </a:moveTo>
                  <a:lnTo>
                    <a:pt x="6666" y="6916"/>
                  </a:lnTo>
                  <a:lnTo>
                    <a:pt x="11071" y="6916"/>
                  </a:lnTo>
                  <a:lnTo>
                    <a:pt x="4429"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9"/>
            <p:cNvSpPr/>
            <p:nvPr/>
          </p:nvSpPr>
          <p:spPr>
            <a:xfrm>
              <a:off x="3341775" y="2800150"/>
              <a:ext cx="276800" cy="172925"/>
            </a:xfrm>
            <a:custGeom>
              <a:rect b="b" l="l" r="r" t="t"/>
              <a:pathLst>
                <a:path extrusionOk="0" h="6917" w="11072">
                  <a:moveTo>
                    <a:pt x="1" y="0"/>
                  </a:moveTo>
                  <a:lnTo>
                    <a:pt x="6643"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9"/>
            <p:cNvSpPr/>
            <p:nvPr/>
          </p:nvSpPr>
          <p:spPr>
            <a:xfrm>
              <a:off x="3549500" y="2800150"/>
              <a:ext cx="276775" cy="172925"/>
            </a:xfrm>
            <a:custGeom>
              <a:rect b="b" l="l" r="r" t="t"/>
              <a:pathLst>
                <a:path extrusionOk="0" h="6917" w="11071">
                  <a:moveTo>
                    <a:pt x="0" y="0"/>
                  </a:moveTo>
                  <a:lnTo>
                    <a:pt x="6665"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9"/>
            <p:cNvSpPr/>
            <p:nvPr/>
          </p:nvSpPr>
          <p:spPr>
            <a:xfrm>
              <a:off x="3757200" y="2800150"/>
              <a:ext cx="276775" cy="172925"/>
            </a:xfrm>
            <a:custGeom>
              <a:rect b="b" l="l" r="r" t="t"/>
              <a:pathLst>
                <a:path extrusionOk="0" h="6917" w="11071">
                  <a:moveTo>
                    <a:pt x="1" y="0"/>
                  </a:moveTo>
                  <a:lnTo>
                    <a:pt x="6666" y="6916"/>
                  </a:lnTo>
                  <a:lnTo>
                    <a:pt x="11071" y="6916"/>
                  </a:lnTo>
                  <a:lnTo>
                    <a:pt x="440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9"/>
            <p:cNvSpPr/>
            <p:nvPr/>
          </p:nvSpPr>
          <p:spPr>
            <a:xfrm>
              <a:off x="61139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9"/>
            <p:cNvSpPr/>
            <p:nvPr/>
          </p:nvSpPr>
          <p:spPr>
            <a:xfrm>
              <a:off x="5906200" y="435450"/>
              <a:ext cx="276800" cy="172925"/>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9"/>
            <p:cNvSpPr/>
            <p:nvPr/>
          </p:nvSpPr>
          <p:spPr>
            <a:xfrm>
              <a:off x="5698500" y="435450"/>
              <a:ext cx="276775" cy="172925"/>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9"/>
            <p:cNvSpPr/>
            <p:nvPr/>
          </p:nvSpPr>
          <p:spPr>
            <a:xfrm>
              <a:off x="5490225" y="435450"/>
              <a:ext cx="276775" cy="172925"/>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9"/>
            <p:cNvSpPr/>
            <p:nvPr/>
          </p:nvSpPr>
          <p:spPr>
            <a:xfrm>
              <a:off x="5282500" y="435450"/>
              <a:ext cx="276775" cy="172925"/>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 name="Google Shape;628;p9"/>
            <p:cNvSpPr/>
            <p:nvPr/>
          </p:nvSpPr>
          <p:spPr>
            <a:xfrm>
              <a:off x="5074800" y="435450"/>
              <a:ext cx="276775" cy="172925"/>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 name="Google Shape;629;p9"/>
            <p:cNvSpPr/>
            <p:nvPr/>
          </p:nvSpPr>
          <p:spPr>
            <a:xfrm>
              <a:off x="4867075" y="435450"/>
              <a:ext cx="276800" cy="172925"/>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 name="Google Shape;630;p9"/>
            <p:cNvSpPr/>
            <p:nvPr/>
          </p:nvSpPr>
          <p:spPr>
            <a:xfrm>
              <a:off x="4658800" y="435450"/>
              <a:ext cx="276775" cy="172925"/>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 name="Google Shape;631;p9"/>
            <p:cNvSpPr/>
            <p:nvPr/>
          </p:nvSpPr>
          <p:spPr>
            <a:xfrm>
              <a:off x="4853400"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 name="Google Shape;632;p9"/>
            <p:cNvSpPr/>
            <p:nvPr/>
          </p:nvSpPr>
          <p:spPr>
            <a:xfrm>
              <a:off x="4940700"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 name="Google Shape;633;p9"/>
            <p:cNvSpPr/>
            <p:nvPr/>
          </p:nvSpPr>
          <p:spPr>
            <a:xfrm>
              <a:off x="5028000"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9"/>
            <p:cNvSpPr/>
            <p:nvPr/>
          </p:nvSpPr>
          <p:spPr>
            <a:xfrm>
              <a:off x="5115300" y="927325"/>
              <a:ext cx="143825" cy="155250"/>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9"/>
            <p:cNvSpPr/>
            <p:nvPr/>
          </p:nvSpPr>
          <p:spPr>
            <a:xfrm>
              <a:off x="5202625" y="927325"/>
              <a:ext cx="143825" cy="155250"/>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9"/>
            <p:cNvSpPr/>
            <p:nvPr/>
          </p:nvSpPr>
          <p:spPr>
            <a:xfrm>
              <a:off x="5289925" y="927325"/>
              <a:ext cx="143825" cy="155250"/>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9"/>
            <p:cNvSpPr/>
            <p:nvPr/>
          </p:nvSpPr>
          <p:spPr>
            <a:xfrm>
              <a:off x="5377225" y="927325"/>
              <a:ext cx="143825" cy="155250"/>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9"/>
            <p:cNvSpPr/>
            <p:nvPr/>
          </p:nvSpPr>
          <p:spPr>
            <a:xfrm>
              <a:off x="5465100" y="927325"/>
              <a:ext cx="143250" cy="155250"/>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 name="Google Shape;639;p9"/>
            <p:cNvSpPr/>
            <p:nvPr/>
          </p:nvSpPr>
          <p:spPr>
            <a:xfrm>
              <a:off x="5552425" y="927325"/>
              <a:ext cx="143250" cy="155250"/>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 name="Google Shape;640;p9"/>
            <p:cNvSpPr/>
            <p:nvPr/>
          </p:nvSpPr>
          <p:spPr>
            <a:xfrm>
              <a:off x="5639725" y="927325"/>
              <a:ext cx="143825" cy="155250"/>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 name="Google Shape;641;p9"/>
            <p:cNvSpPr/>
            <p:nvPr/>
          </p:nvSpPr>
          <p:spPr>
            <a:xfrm>
              <a:off x="5727025" y="927325"/>
              <a:ext cx="143825" cy="155250"/>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2" name="Google Shape;642;p9"/>
          <p:cNvGrpSpPr/>
          <p:nvPr/>
        </p:nvGrpSpPr>
        <p:grpSpPr>
          <a:xfrm>
            <a:off x="-64791" y="3334954"/>
            <a:ext cx="2438787" cy="1857515"/>
            <a:chOff x="-64791" y="3334954"/>
            <a:chExt cx="2438787" cy="1857515"/>
          </a:xfrm>
        </p:grpSpPr>
        <p:sp>
          <p:nvSpPr>
            <p:cNvPr id="643" name="Google Shape;643;p9"/>
            <p:cNvSpPr/>
            <p:nvPr/>
          </p:nvSpPr>
          <p:spPr>
            <a:xfrm>
              <a:off x="153233"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9"/>
            <p:cNvSpPr/>
            <p:nvPr/>
          </p:nvSpPr>
          <p:spPr>
            <a:xfrm>
              <a:off x="735872" y="4953367"/>
              <a:ext cx="101" cy="101"/>
            </a:xfrm>
            <a:custGeom>
              <a:rect b="b" l="l" r="r" t="t"/>
              <a:pathLst>
                <a:path extrusionOk="0" fill="none" h="1" w="1">
                  <a:moveTo>
                    <a:pt x="0" y="0"/>
                  </a:moveTo>
                  <a:lnTo>
                    <a:pt x="0" y="0"/>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9"/>
            <p:cNvSpPr/>
            <p:nvPr/>
          </p:nvSpPr>
          <p:spPr>
            <a:xfrm>
              <a:off x="173449" y="4953367"/>
              <a:ext cx="527044" cy="101"/>
            </a:xfrm>
            <a:custGeom>
              <a:rect b="b" l="l" r="r" t="t"/>
              <a:pathLst>
                <a:path extrusionOk="0" fill="none" h="1" w="5214">
                  <a:moveTo>
                    <a:pt x="5214"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9"/>
            <p:cNvSpPr/>
            <p:nvPr/>
          </p:nvSpPr>
          <p:spPr>
            <a:xfrm>
              <a:off x="-26784" y="4811455"/>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9"/>
            <p:cNvSpPr/>
            <p:nvPr/>
          </p:nvSpPr>
          <p:spPr>
            <a:xfrm>
              <a:off x="1115" y="4735444"/>
              <a:ext cx="78642" cy="101"/>
            </a:xfrm>
            <a:custGeom>
              <a:rect b="b" l="l" r="r" t="t"/>
              <a:pathLst>
                <a:path extrusionOk="0" fill="none" h="1" w="778">
                  <a:moveTo>
                    <a:pt x="778"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9"/>
            <p:cNvSpPr/>
            <p:nvPr/>
          </p:nvSpPr>
          <p:spPr>
            <a:xfrm>
              <a:off x="811974" y="4755761"/>
              <a:ext cx="53372" cy="101"/>
            </a:xfrm>
            <a:custGeom>
              <a:rect b="b" l="l" r="r" t="t"/>
              <a:pathLst>
                <a:path extrusionOk="0" fill="none" h="1" w="528">
                  <a:moveTo>
                    <a:pt x="1" y="0"/>
                  </a:moveTo>
                  <a:lnTo>
                    <a:pt x="52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9"/>
            <p:cNvSpPr/>
            <p:nvPr/>
          </p:nvSpPr>
          <p:spPr>
            <a:xfrm>
              <a:off x="459715" y="5029378"/>
              <a:ext cx="101" cy="114116"/>
            </a:xfrm>
            <a:custGeom>
              <a:rect b="b" l="l" r="r" t="t"/>
              <a:pathLst>
                <a:path extrusionOk="0" fill="none" h="1129" w="1">
                  <a:moveTo>
                    <a:pt x="1" y="0"/>
                  </a:moveTo>
                  <a:lnTo>
                    <a:pt x="1" y="1128"/>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9"/>
            <p:cNvSpPr/>
            <p:nvPr/>
          </p:nvSpPr>
          <p:spPr>
            <a:xfrm>
              <a:off x="335585" y="5029378"/>
              <a:ext cx="101" cy="53268"/>
            </a:xfrm>
            <a:custGeom>
              <a:rect b="b" l="l" r="r" t="t"/>
              <a:pathLst>
                <a:path extrusionOk="0" fill="none" h="527" w="1">
                  <a:moveTo>
                    <a:pt x="1" y="0"/>
                  </a:moveTo>
                  <a:lnTo>
                    <a:pt x="1" y="5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9"/>
            <p:cNvSpPr/>
            <p:nvPr/>
          </p:nvSpPr>
          <p:spPr>
            <a:xfrm>
              <a:off x="244409"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 name="Google Shape;652;p9"/>
            <p:cNvSpPr/>
            <p:nvPr/>
          </p:nvSpPr>
          <p:spPr>
            <a:xfrm>
              <a:off x="611743" y="5029378"/>
              <a:ext cx="101" cy="83692"/>
            </a:xfrm>
            <a:custGeom>
              <a:rect b="b" l="l" r="r" t="t"/>
              <a:pathLst>
                <a:path extrusionOk="0" fill="none" h="828" w="1">
                  <a:moveTo>
                    <a:pt x="0" y="0"/>
                  </a:moveTo>
                  <a:lnTo>
                    <a:pt x="0" y="8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 name="Google Shape;653;p9"/>
            <p:cNvSpPr/>
            <p:nvPr/>
          </p:nvSpPr>
          <p:spPr>
            <a:xfrm>
              <a:off x="535729" y="5029378"/>
              <a:ext cx="101" cy="63376"/>
            </a:xfrm>
            <a:custGeom>
              <a:rect b="b" l="l" r="r" t="t"/>
              <a:pathLst>
                <a:path extrusionOk="0" fill="none" h="627" w="1">
                  <a:moveTo>
                    <a:pt x="1" y="0"/>
                  </a:moveTo>
                  <a:lnTo>
                    <a:pt x="1" y="627"/>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9"/>
            <p:cNvSpPr/>
            <p:nvPr/>
          </p:nvSpPr>
          <p:spPr>
            <a:xfrm flipH="1" rot="5400000">
              <a:off x="1339300" y="4319646"/>
              <a:ext cx="345501" cy="1400147"/>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9"/>
            <p:cNvSpPr/>
            <p:nvPr/>
          </p:nvSpPr>
          <p:spPr>
            <a:xfrm>
              <a:off x="201348" y="4418870"/>
              <a:ext cx="486510" cy="486486"/>
            </a:xfrm>
            <a:custGeom>
              <a:rect b="b" l="l" r="r" t="t"/>
              <a:pathLst>
                <a:path extrusionOk="0" fill="none" h="4813" w="4813">
                  <a:moveTo>
                    <a:pt x="0" y="0"/>
                  </a:moveTo>
                  <a:lnTo>
                    <a:pt x="4812" y="0"/>
                  </a:lnTo>
                  <a:lnTo>
                    <a:pt x="4812" y="4812"/>
                  </a:lnTo>
                  <a:lnTo>
                    <a:pt x="0" y="4812"/>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9"/>
            <p:cNvSpPr/>
            <p:nvPr/>
          </p:nvSpPr>
          <p:spPr>
            <a:xfrm>
              <a:off x="282416" y="4499934"/>
              <a:ext cx="324374" cy="324358"/>
            </a:xfrm>
            <a:custGeom>
              <a:rect b="b" l="l" r="r" t="t"/>
              <a:pathLst>
                <a:path extrusionOk="0" h="3209" w="3209">
                  <a:moveTo>
                    <a:pt x="0" y="0"/>
                  </a:moveTo>
                  <a:lnTo>
                    <a:pt x="0" y="3208"/>
                  </a:lnTo>
                  <a:lnTo>
                    <a:pt x="3208" y="3208"/>
                  </a:lnTo>
                  <a:lnTo>
                    <a:pt x="3208" y="0"/>
                  </a:lnTo>
                  <a:close/>
                </a:path>
              </a:pathLst>
            </a:custGeom>
            <a:solidFill>
              <a:schemeClr val="dk2"/>
            </a:solid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9"/>
            <p:cNvSpPr/>
            <p:nvPr/>
          </p:nvSpPr>
          <p:spPr>
            <a:xfrm>
              <a:off x="153233" y="4388445"/>
              <a:ext cx="101" cy="527018"/>
            </a:xfrm>
            <a:custGeom>
              <a:rect b="b" l="l" r="r" t="t"/>
              <a:pathLst>
                <a:path extrusionOk="0" fill="none" h="5214" w="1">
                  <a:moveTo>
                    <a:pt x="0" y="5213"/>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9"/>
            <p:cNvSpPr/>
            <p:nvPr/>
          </p:nvSpPr>
          <p:spPr>
            <a:xfrm>
              <a:off x="153233"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 name="Google Shape;659;p9"/>
            <p:cNvSpPr/>
            <p:nvPr/>
          </p:nvSpPr>
          <p:spPr>
            <a:xfrm>
              <a:off x="191139" y="4370656"/>
              <a:ext cx="527145" cy="101"/>
            </a:xfrm>
            <a:custGeom>
              <a:rect b="b" l="l" r="r" t="t"/>
              <a:pathLst>
                <a:path extrusionOk="0" fill="none" h="1" w="5215">
                  <a:moveTo>
                    <a:pt x="1" y="1"/>
                  </a:moveTo>
                  <a:lnTo>
                    <a:pt x="5214"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 name="Google Shape;660;p9"/>
            <p:cNvSpPr/>
            <p:nvPr/>
          </p:nvSpPr>
          <p:spPr>
            <a:xfrm>
              <a:off x="735872" y="4370656"/>
              <a:ext cx="101" cy="101"/>
            </a:xfrm>
            <a:custGeom>
              <a:rect b="b" l="l" r="r" t="t"/>
              <a:pathLst>
                <a:path extrusionOk="0" fill="none" h="1" w="1">
                  <a:moveTo>
                    <a:pt x="0" y="1"/>
                  </a:moveTo>
                  <a:lnTo>
                    <a:pt x="0" y="1"/>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 name="Google Shape;661;p9"/>
            <p:cNvSpPr/>
            <p:nvPr/>
          </p:nvSpPr>
          <p:spPr>
            <a:xfrm>
              <a:off x="735872" y="4406134"/>
              <a:ext cx="101" cy="527018"/>
            </a:xfrm>
            <a:custGeom>
              <a:rect b="b" l="l" r="r" t="t"/>
              <a:pathLst>
                <a:path extrusionOk="0" fill="none" h="5214" w="1">
                  <a:moveTo>
                    <a:pt x="0" y="1"/>
                  </a:moveTo>
                  <a:lnTo>
                    <a:pt x="0" y="5214"/>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 name="Google Shape;662;p9"/>
            <p:cNvSpPr/>
            <p:nvPr/>
          </p:nvSpPr>
          <p:spPr>
            <a:xfrm>
              <a:off x="79746" y="4297273"/>
              <a:ext cx="732242" cy="729678"/>
            </a:xfrm>
            <a:custGeom>
              <a:rect b="b" l="l" r="r" t="t"/>
              <a:pathLst>
                <a:path extrusionOk="0" fill="none" h="7219" w="7244">
                  <a:moveTo>
                    <a:pt x="0" y="0"/>
                  </a:moveTo>
                  <a:lnTo>
                    <a:pt x="7243" y="0"/>
                  </a:lnTo>
                  <a:lnTo>
                    <a:pt x="7243" y="7218"/>
                  </a:lnTo>
                  <a:lnTo>
                    <a:pt x="0" y="7218"/>
                  </a:lnTo>
                  <a:close/>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9"/>
            <p:cNvSpPr/>
            <p:nvPr/>
          </p:nvSpPr>
          <p:spPr>
            <a:xfrm>
              <a:off x="331917" y="3334954"/>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64" name="Google Shape;664;p9"/>
            <p:cNvCxnSpPr/>
            <p:nvPr/>
          </p:nvCxnSpPr>
          <p:spPr>
            <a:xfrm rot="10800000">
              <a:off x="432450" y="3536025"/>
              <a:ext cx="0" cy="764700"/>
            </a:xfrm>
            <a:prstGeom prst="straightConnector1">
              <a:avLst/>
            </a:prstGeom>
            <a:noFill/>
            <a:ln cap="flat" cmpd="sng" w="19050">
              <a:solidFill>
                <a:schemeClr val="accent2"/>
              </a:solidFill>
              <a:prstDash val="solid"/>
              <a:round/>
              <a:headEnd len="med" w="med" type="none"/>
              <a:tailEnd len="med" w="med" type="none"/>
            </a:ln>
          </p:spPr>
        </p:cxnSp>
        <p:sp>
          <p:nvSpPr>
            <p:cNvPr id="665" name="Google Shape;665;p9"/>
            <p:cNvSpPr/>
            <p:nvPr/>
          </p:nvSpPr>
          <p:spPr>
            <a:xfrm>
              <a:off x="553421" y="3371325"/>
              <a:ext cx="163326" cy="921005"/>
            </a:xfrm>
            <a:custGeom>
              <a:rect b="b" l="l" r="r" t="t"/>
              <a:pathLst>
                <a:path extrusionOk="0" fill="none" h="5515" w="978">
                  <a:moveTo>
                    <a:pt x="0" y="5514"/>
                  </a:moveTo>
                  <a:lnTo>
                    <a:pt x="0" y="3509"/>
                  </a:lnTo>
                  <a:lnTo>
                    <a:pt x="977" y="2532"/>
                  </a:lnTo>
                  <a:lnTo>
                    <a:pt x="977"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9"/>
            <p:cNvSpPr/>
            <p:nvPr/>
          </p:nvSpPr>
          <p:spPr>
            <a:xfrm>
              <a:off x="133388" y="3392200"/>
              <a:ext cx="222110" cy="900130"/>
            </a:xfrm>
            <a:custGeom>
              <a:rect b="b" l="l" r="r" t="t"/>
              <a:pathLst>
                <a:path extrusionOk="0" fill="none" h="5390" w="1330">
                  <a:moveTo>
                    <a:pt x="1329" y="5389"/>
                  </a:moveTo>
                  <a:lnTo>
                    <a:pt x="1329" y="2808"/>
                  </a:lnTo>
                  <a:lnTo>
                    <a:pt x="1" y="1504"/>
                  </a:lnTo>
                  <a:lnTo>
                    <a:pt x="1" y="1"/>
                  </a:lnTo>
                </a:path>
              </a:pathLst>
            </a:custGeom>
            <a:noFill/>
            <a:ln cap="rnd"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9"/>
            <p:cNvSpPr/>
            <p:nvPr/>
          </p:nvSpPr>
          <p:spPr>
            <a:xfrm>
              <a:off x="279842" y="3919750"/>
              <a:ext cx="167" cy="372577"/>
            </a:xfrm>
            <a:custGeom>
              <a:rect b="b" l="l" r="r" t="t"/>
              <a:pathLst>
                <a:path extrusionOk="0" fill="none" h="2231" w="1">
                  <a:moveTo>
                    <a:pt x="1" y="2231"/>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 name="Google Shape;668;p9"/>
            <p:cNvSpPr/>
            <p:nvPr/>
          </p:nvSpPr>
          <p:spPr>
            <a:xfrm>
              <a:off x="647217" y="3919750"/>
              <a:ext cx="167" cy="372577"/>
            </a:xfrm>
            <a:custGeom>
              <a:rect b="b" l="l" r="r" t="t"/>
              <a:pathLst>
                <a:path extrusionOk="0" fill="none" h="2231" w="1">
                  <a:moveTo>
                    <a:pt x="0" y="2231"/>
                  </a:moveTo>
                  <a:lnTo>
                    <a:pt x="0"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 name="Google Shape;669;p9"/>
            <p:cNvSpPr/>
            <p:nvPr/>
          </p:nvSpPr>
          <p:spPr>
            <a:xfrm>
              <a:off x="-64791" y="4659535"/>
              <a:ext cx="144548" cy="101"/>
            </a:xfrm>
            <a:custGeom>
              <a:rect b="b" l="l" r="r" t="t"/>
              <a:pathLst>
                <a:path extrusionOk="0" fill="none" h="1" w="1430">
                  <a:moveTo>
                    <a:pt x="1430"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 name="Google Shape;670;p9"/>
            <p:cNvSpPr/>
            <p:nvPr/>
          </p:nvSpPr>
          <p:spPr>
            <a:xfrm>
              <a:off x="11223" y="4537939"/>
              <a:ext cx="68534" cy="101"/>
            </a:xfrm>
            <a:custGeom>
              <a:rect b="b" l="l" r="r" t="t"/>
              <a:pathLst>
                <a:path extrusionOk="0" fill="none" h="1" w="678">
                  <a:moveTo>
                    <a:pt x="678" y="0"/>
                  </a:moveTo>
                  <a:lnTo>
                    <a:pt x="1" y="0"/>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 name="Google Shape;671;p9"/>
            <p:cNvSpPr/>
            <p:nvPr/>
          </p:nvSpPr>
          <p:spPr>
            <a:xfrm>
              <a:off x="-26784" y="4444139"/>
              <a:ext cx="106541" cy="101"/>
            </a:xfrm>
            <a:custGeom>
              <a:rect b="b" l="l" r="r" t="t"/>
              <a:pathLst>
                <a:path extrusionOk="0" fill="none" h="1" w="1054">
                  <a:moveTo>
                    <a:pt x="1054" y="1"/>
                  </a:moveTo>
                  <a:lnTo>
                    <a:pt x="1"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 name="Google Shape;672;p9"/>
            <p:cNvSpPr/>
            <p:nvPr/>
          </p:nvSpPr>
          <p:spPr>
            <a:xfrm>
              <a:off x="811974" y="4479617"/>
              <a:ext cx="83696" cy="101"/>
            </a:xfrm>
            <a:custGeom>
              <a:rect b="b" l="l" r="r" t="t"/>
              <a:pathLst>
                <a:path extrusionOk="0" fill="none" h="1" w="828">
                  <a:moveTo>
                    <a:pt x="1" y="1"/>
                  </a:moveTo>
                  <a:lnTo>
                    <a:pt x="828"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9"/>
            <p:cNvSpPr/>
            <p:nvPr/>
          </p:nvSpPr>
          <p:spPr>
            <a:xfrm>
              <a:off x="811974" y="4555627"/>
              <a:ext cx="63480" cy="101"/>
            </a:xfrm>
            <a:custGeom>
              <a:rect b="b" l="l" r="r" t="t"/>
              <a:pathLst>
                <a:path extrusionOk="0" fill="none" h="1" w="628">
                  <a:moveTo>
                    <a:pt x="1" y="1"/>
                  </a:moveTo>
                  <a:lnTo>
                    <a:pt x="627" y="1"/>
                  </a:lnTo>
                </a:path>
              </a:pathLst>
            </a:custGeom>
            <a:noFill/>
            <a:ln cap="rnd"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9"/>
            <p:cNvSpPr/>
            <p:nvPr/>
          </p:nvSpPr>
          <p:spPr>
            <a:xfrm rot="5400000">
              <a:off x="2172928" y="4531170"/>
              <a:ext cx="201068" cy="201068"/>
            </a:xfrm>
            <a:custGeom>
              <a:rect b="b" l="l" r="r" t="t"/>
              <a:pathLst>
                <a:path extrusionOk="0" fill="none" h="1204" w="1204">
                  <a:moveTo>
                    <a:pt x="602" y="0"/>
                  </a:moveTo>
                  <a:cubicBezTo>
                    <a:pt x="928" y="0"/>
                    <a:pt x="1204" y="276"/>
                    <a:pt x="1204" y="602"/>
                  </a:cubicBezTo>
                  <a:cubicBezTo>
                    <a:pt x="1204" y="928"/>
                    <a:pt x="928" y="1203"/>
                    <a:pt x="602" y="1203"/>
                  </a:cubicBezTo>
                  <a:cubicBezTo>
                    <a:pt x="276" y="1203"/>
                    <a:pt x="1" y="928"/>
                    <a:pt x="1" y="602"/>
                  </a:cubicBezTo>
                  <a:cubicBezTo>
                    <a:pt x="1" y="276"/>
                    <a:pt x="276" y="0"/>
                    <a:pt x="602" y="0"/>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75" name="Google Shape;675;p9"/>
            <p:cNvCxnSpPr/>
            <p:nvPr/>
          </p:nvCxnSpPr>
          <p:spPr>
            <a:xfrm>
              <a:off x="809451" y="4631704"/>
              <a:ext cx="1366200" cy="0"/>
            </a:xfrm>
            <a:prstGeom prst="straightConnector1">
              <a:avLst/>
            </a:prstGeom>
            <a:noFill/>
            <a:ln cap="flat" cmpd="sng" w="19050">
              <a:solidFill>
                <a:schemeClr val="accent2"/>
              </a:solidFill>
              <a:prstDash val="solid"/>
              <a:round/>
              <a:headEnd len="med" w="med" type="none"/>
              <a:tailEnd len="med" w="med" type="none"/>
            </a:ln>
          </p:spPr>
        </p:cxnSp>
      </p:grpSp>
      <p:grpSp>
        <p:nvGrpSpPr>
          <p:cNvPr id="676" name="Google Shape;676;p9"/>
          <p:cNvGrpSpPr/>
          <p:nvPr/>
        </p:nvGrpSpPr>
        <p:grpSpPr>
          <a:xfrm>
            <a:off x="5266248" y="4568869"/>
            <a:ext cx="3157758" cy="296582"/>
            <a:chOff x="5266248" y="4230494"/>
            <a:chExt cx="3157758" cy="296582"/>
          </a:xfrm>
        </p:grpSpPr>
        <p:sp>
          <p:nvSpPr>
            <p:cNvPr id="677" name="Google Shape;677;p9"/>
            <p:cNvSpPr/>
            <p:nvPr/>
          </p:nvSpPr>
          <p:spPr>
            <a:xfrm>
              <a:off x="5266248"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9"/>
            <p:cNvSpPr/>
            <p:nvPr/>
          </p:nvSpPr>
          <p:spPr>
            <a:xfrm>
              <a:off x="5459599"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9"/>
            <p:cNvSpPr/>
            <p:nvPr/>
          </p:nvSpPr>
          <p:spPr>
            <a:xfrm>
              <a:off x="5649735" y="4230494"/>
              <a:ext cx="103232" cy="296582"/>
            </a:xfrm>
            <a:custGeom>
              <a:rect b="b" l="l" r="r" t="t"/>
              <a:pathLst>
                <a:path extrusionOk="0" h="2307" w="803">
                  <a:moveTo>
                    <a:pt x="0" y="0"/>
                  </a:moveTo>
                  <a:lnTo>
                    <a:pt x="0" y="2306"/>
                  </a:lnTo>
                  <a:lnTo>
                    <a:pt x="802" y="2306"/>
                  </a:lnTo>
                  <a:lnTo>
                    <a:pt x="802"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9"/>
            <p:cNvSpPr/>
            <p:nvPr/>
          </p:nvSpPr>
          <p:spPr>
            <a:xfrm>
              <a:off x="5839743"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9"/>
            <p:cNvSpPr/>
            <p:nvPr/>
          </p:nvSpPr>
          <p:spPr>
            <a:xfrm>
              <a:off x="6029880" y="4230494"/>
              <a:ext cx="103232" cy="296582"/>
            </a:xfrm>
            <a:custGeom>
              <a:rect b="b" l="l" r="r" t="t"/>
              <a:pathLst>
                <a:path extrusionOk="0" h="2307" w="803">
                  <a:moveTo>
                    <a:pt x="1" y="0"/>
                  </a:moveTo>
                  <a:lnTo>
                    <a:pt x="1" y="2306"/>
                  </a:lnTo>
                  <a:lnTo>
                    <a:pt x="803" y="2306"/>
                  </a:lnTo>
                  <a:lnTo>
                    <a:pt x="803"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9"/>
            <p:cNvSpPr/>
            <p:nvPr/>
          </p:nvSpPr>
          <p:spPr>
            <a:xfrm>
              <a:off x="6220016" y="4230494"/>
              <a:ext cx="106446" cy="296582"/>
            </a:xfrm>
            <a:custGeom>
              <a:rect b="b" l="l" r="r" t="t"/>
              <a:pathLst>
                <a:path extrusionOk="0" h="2307" w="828">
                  <a:moveTo>
                    <a:pt x="0" y="0"/>
                  </a:moveTo>
                  <a:lnTo>
                    <a:pt x="0" y="2306"/>
                  </a:lnTo>
                  <a:lnTo>
                    <a:pt x="827" y="2306"/>
                  </a:lnTo>
                  <a:lnTo>
                    <a:pt x="827"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9"/>
            <p:cNvSpPr/>
            <p:nvPr/>
          </p:nvSpPr>
          <p:spPr>
            <a:xfrm>
              <a:off x="6413238"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9"/>
            <p:cNvSpPr/>
            <p:nvPr/>
          </p:nvSpPr>
          <p:spPr>
            <a:xfrm>
              <a:off x="6603375"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9"/>
            <p:cNvSpPr/>
            <p:nvPr/>
          </p:nvSpPr>
          <p:spPr>
            <a:xfrm>
              <a:off x="6793511"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9"/>
            <p:cNvSpPr/>
            <p:nvPr/>
          </p:nvSpPr>
          <p:spPr>
            <a:xfrm>
              <a:off x="698364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9"/>
            <p:cNvSpPr/>
            <p:nvPr/>
          </p:nvSpPr>
          <p:spPr>
            <a:xfrm>
              <a:off x="7176870"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9"/>
            <p:cNvSpPr/>
            <p:nvPr/>
          </p:nvSpPr>
          <p:spPr>
            <a:xfrm>
              <a:off x="7367006"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9"/>
            <p:cNvSpPr/>
            <p:nvPr/>
          </p:nvSpPr>
          <p:spPr>
            <a:xfrm>
              <a:off x="7557143"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9"/>
            <p:cNvSpPr/>
            <p:nvPr/>
          </p:nvSpPr>
          <p:spPr>
            <a:xfrm>
              <a:off x="774715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9"/>
            <p:cNvSpPr/>
            <p:nvPr/>
          </p:nvSpPr>
          <p:spPr>
            <a:xfrm>
              <a:off x="7940501" y="4230494"/>
              <a:ext cx="103232" cy="296582"/>
            </a:xfrm>
            <a:custGeom>
              <a:rect b="b" l="l" r="r" t="t"/>
              <a:pathLst>
                <a:path extrusionOk="0" h="2307" w="803">
                  <a:moveTo>
                    <a:pt x="1" y="0"/>
                  </a:moveTo>
                  <a:lnTo>
                    <a:pt x="1" y="2306"/>
                  </a:lnTo>
                  <a:lnTo>
                    <a:pt x="803" y="2306"/>
                  </a:lnTo>
                  <a:lnTo>
                    <a:pt x="8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9"/>
            <p:cNvSpPr/>
            <p:nvPr/>
          </p:nvSpPr>
          <p:spPr>
            <a:xfrm>
              <a:off x="8130638"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9"/>
            <p:cNvSpPr/>
            <p:nvPr/>
          </p:nvSpPr>
          <p:spPr>
            <a:xfrm>
              <a:off x="8320774" y="4230494"/>
              <a:ext cx="103232" cy="296582"/>
            </a:xfrm>
            <a:custGeom>
              <a:rect b="b" l="l" r="r" t="t"/>
              <a:pathLst>
                <a:path extrusionOk="0" h="2307" w="803">
                  <a:moveTo>
                    <a:pt x="0" y="0"/>
                  </a:moveTo>
                  <a:lnTo>
                    <a:pt x="0" y="2306"/>
                  </a:lnTo>
                  <a:lnTo>
                    <a:pt x="802" y="2306"/>
                  </a:lnTo>
                  <a:lnTo>
                    <a:pt x="80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4" name="Google Shape;694;p9"/>
          <p:cNvGrpSpPr/>
          <p:nvPr/>
        </p:nvGrpSpPr>
        <p:grpSpPr>
          <a:xfrm>
            <a:off x="7723214" y="1254245"/>
            <a:ext cx="1068186" cy="967252"/>
            <a:chOff x="7723214" y="1254245"/>
            <a:chExt cx="1068186" cy="967252"/>
          </a:xfrm>
        </p:grpSpPr>
        <p:grpSp>
          <p:nvGrpSpPr>
            <p:cNvPr id="695" name="Google Shape;695;p9"/>
            <p:cNvGrpSpPr/>
            <p:nvPr/>
          </p:nvGrpSpPr>
          <p:grpSpPr>
            <a:xfrm>
              <a:off x="7883587" y="1867634"/>
              <a:ext cx="352280" cy="353863"/>
              <a:chOff x="1448125" y="1450525"/>
              <a:chExt cx="133500" cy="134100"/>
            </a:xfrm>
          </p:grpSpPr>
          <p:sp>
            <p:nvSpPr>
              <p:cNvPr id="696" name="Google Shape;696;p9"/>
              <p:cNvSpPr/>
              <p:nvPr/>
            </p:nvSpPr>
            <p:spPr>
              <a:xfrm>
                <a:off x="1448125" y="1450525"/>
                <a:ext cx="133500" cy="134100"/>
              </a:xfrm>
              <a:custGeom>
                <a:rect b="b" l="l" r="r" t="t"/>
                <a:pathLst>
                  <a:path extrusionOk="0" h="5364" w="5340">
                    <a:moveTo>
                      <a:pt x="2457" y="1"/>
                    </a:moveTo>
                    <a:lnTo>
                      <a:pt x="2256" y="452"/>
                    </a:lnTo>
                    <a:cubicBezTo>
                      <a:pt x="2056" y="502"/>
                      <a:pt x="1855" y="577"/>
                      <a:pt x="1680" y="652"/>
                    </a:cubicBezTo>
                    <a:lnTo>
                      <a:pt x="1229" y="427"/>
                    </a:lnTo>
                    <a:cubicBezTo>
                      <a:pt x="1003" y="552"/>
                      <a:pt x="803" y="727"/>
                      <a:pt x="627" y="928"/>
                    </a:cubicBezTo>
                    <a:lnTo>
                      <a:pt x="828" y="1404"/>
                    </a:lnTo>
                    <a:cubicBezTo>
                      <a:pt x="703" y="1579"/>
                      <a:pt x="602" y="1755"/>
                      <a:pt x="527" y="1955"/>
                    </a:cubicBezTo>
                    <a:lnTo>
                      <a:pt x="51" y="2081"/>
                    </a:lnTo>
                    <a:cubicBezTo>
                      <a:pt x="26" y="2281"/>
                      <a:pt x="1" y="2482"/>
                      <a:pt x="1" y="2682"/>
                    </a:cubicBezTo>
                    <a:cubicBezTo>
                      <a:pt x="1" y="2757"/>
                      <a:pt x="1" y="2808"/>
                      <a:pt x="1" y="2883"/>
                    </a:cubicBezTo>
                    <a:lnTo>
                      <a:pt x="452" y="3083"/>
                    </a:lnTo>
                    <a:cubicBezTo>
                      <a:pt x="502" y="3284"/>
                      <a:pt x="552" y="3484"/>
                      <a:pt x="652" y="3685"/>
                    </a:cubicBezTo>
                    <a:lnTo>
                      <a:pt x="402" y="4111"/>
                    </a:lnTo>
                    <a:cubicBezTo>
                      <a:pt x="552" y="4336"/>
                      <a:pt x="728" y="4537"/>
                      <a:pt x="928" y="4712"/>
                    </a:cubicBezTo>
                    <a:lnTo>
                      <a:pt x="1379" y="4537"/>
                    </a:lnTo>
                    <a:cubicBezTo>
                      <a:pt x="1555" y="4637"/>
                      <a:pt x="1755" y="4737"/>
                      <a:pt x="1956" y="4813"/>
                    </a:cubicBezTo>
                    <a:lnTo>
                      <a:pt x="2081" y="5289"/>
                    </a:lnTo>
                    <a:cubicBezTo>
                      <a:pt x="2282" y="5339"/>
                      <a:pt x="2457" y="5364"/>
                      <a:pt x="2657" y="5364"/>
                    </a:cubicBezTo>
                    <a:cubicBezTo>
                      <a:pt x="2733" y="5364"/>
                      <a:pt x="2808" y="5364"/>
                      <a:pt x="2883" y="5339"/>
                    </a:cubicBezTo>
                    <a:lnTo>
                      <a:pt x="3084" y="4888"/>
                    </a:lnTo>
                    <a:cubicBezTo>
                      <a:pt x="3284" y="4863"/>
                      <a:pt x="3485" y="4787"/>
                      <a:pt x="3660" y="4687"/>
                    </a:cubicBezTo>
                    <a:lnTo>
                      <a:pt x="4111" y="4938"/>
                    </a:lnTo>
                    <a:cubicBezTo>
                      <a:pt x="4337" y="4787"/>
                      <a:pt x="4537" y="4612"/>
                      <a:pt x="4713" y="4412"/>
                    </a:cubicBezTo>
                    <a:lnTo>
                      <a:pt x="4512" y="3960"/>
                    </a:lnTo>
                    <a:cubicBezTo>
                      <a:pt x="4637" y="3785"/>
                      <a:pt x="4738" y="3610"/>
                      <a:pt x="4813" y="3409"/>
                    </a:cubicBezTo>
                    <a:lnTo>
                      <a:pt x="5289" y="3259"/>
                    </a:lnTo>
                    <a:cubicBezTo>
                      <a:pt x="5314" y="3083"/>
                      <a:pt x="5339" y="2883"/>
                      <a:pt x="5339" y="2682"/>
                    </a:cubicBezTo>
                    <a:cubicBezTo>
                      <a:pt x="5339" y="2607"/>
                      <a:pt x="5339" y="2532"/>
                      <a:pt x="5339" y="2482"/>
                    </a:cubicBezTo>
                    <a:lnTo>
                      <a:pt x="4888" y="2281"/>
                    </a:lnTo>
                    <a:cubicBezTo>
                      <a:pt x="4838" y="2056"/>
                      <a:pt x="4788" y="1855"/>
                      <a:pt x="4688" y="1680"/>
                    </a:cubicBezTo>
                    <a:lnTo>
                      <a:pt x="4938" y="1254"/>
                    </a:lnTo>
                    <a:cubicBezTo>
                      <a:pt x="4788" y="1028"/>
                      <a:pt x="4612" y="828"/>
                      <a:pt x="4412" y="652"/>
                    </a:cubicBezTo>
                    <a:lnTo>
                      <a:pt x="3961" y="828"/>
                    </a:lnTo>
                    <a:cubicBezTo>
                      <a:pt x="3785" y="702"/>
                      <a:pt x="3585" y="602"/>
                      <a:pt x="3384" y="552"/>
                    </a:cubicBezTo>
                    <a:lnTo>
                      <a:pt x="3259" y="76"/>
                    </a:lnTo>
                    <a:cubicBezTo>
                      <a:pt x="3058" y="26"/>
                      <a:pt x="2883" y="1"/>
                      <a:pt x="265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9"/>
              <p:cNvSpPr/>
              <p:nvPr/>
            </p:nvSpPr>
            <p:spPr>
              <a:xfrm>
                <a:off x="1476325" y="1479350"/>
                <a:ext cx="77100" cy="76475"/>
              </a:xfrm>
              <a:custGeom>
                <a:rect b="b" l="l" r="r" t="t"/>
                <a:pathLst>
                  <a:path extrusionOk="0" h="3059" w="3084">
                    <a:moveTo>
                      <a:pt x="1529" y="0"/>
                    </a:moveTo>
                    <a:cubicBezTo>
                      <a:pt x="702" y="0"/>
                      <a:pt x="1" y="677"/>
                      <a:pt x="1" y="1529"/>
                    </a:cubicBezTo>
                    <a:cubicBezTo>
                      <a:pt x="1" y="2381"/>
                      <a:pt x="702" y="3058"/>
                      <a:pt x="1529" y="3058"/>
                    </a:cubicBezTo>
                    <a:cubicBezTo>
                      <a:pt x="2382" y="3058"/>
                      <a:pt x="3083" y="2381"/>
                      <a:pt x="3083" y="1529"/>
                    </a:cubicBezTo>
                    <a:cubicBezTo>
                      <a:pt x="3083" y="677"/>
                      <a:pt x="2382" y="0"/>
                      <a:pt x="152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8" name="Google Shape;698;p9"/>
            <p:cNvGrpSpPr/>
            <p:nvPr/>
          </p:nvGrpSpPr>
          <p:grpSpPr>
            <a:xfrm>
              <a:off x="8239099" y="1536926"/>
              <a:ext cx="552301" cy="552301"/>
              <a:chOff x="1582850" y="1325200"/>
              <a:chExt cx="209300" cy="209300"/>
            </a:xfrm>
          </p:grpSpPr>
          <p:sp>
            <p:nvSpPr>
              <p:cNvPr id="699" name="Google Shape;699;p9"/>
              <p:cNvSpPr/>
              <p:nvPr/>
            </p:nvSpPr>
            <p:spPr>
              <a:xfrm>
                <a:off x="1582850" y="1325200"/>
                <a:ext cx="209300" cy="209300"/>
              </a:xfrm>
              <a:custGeom>
                <a:rect b="b" l="l" r="r" t="t"/>
                <a:pathLst>
                  <a:path extrusionOk="0" h="8372" w="8372">
                    <a:moveTo>
                      <a:pt x="4111" y="1"/>
                    </a:moveTo>
                    <a:cubicBezTo>
                      <a:pt x="3810" y="1"/>
                      <a:pt x="3509" y="26"/>
                      <a:pt x="3208" y="101"/>
                    </a:cubicBezTo>
                    <a:cubicBezTo>
                      <a:pt x="3083" y="126"/>
                      <a:pt x="2983" y="176"/>
                      <a:pt x="2883" y="201"/>
                    </a:cubicBezTo>
                    <a:lnTo>
                      <a:pt x="2757" y="953"/>
                    </a:lnTo>
                    <a:cubicBezTo>
                      <a:pt x="2456" y="1104"/>
                      <a:pt x="2181" y="1279"/>
                      <a:pt x="1930" y="1480"/>
                    </a:cubicBezTo>
                    <a:lnTo>
                      <a:pt x="1178" y="1279"/>
                    </a:lnTo>
                    <a:cubicBezTo>
                      <a:pt x="878" y="1580"/>
                      <a:pt x="652" y="1931"/>
                      <a:pt x="451" y="2282"/>
                    </a:cubicBezTo>
                    <a:lnTo>
                      <a:pt x="903" y="2933"/>
                    </a:lnTo>
                    <a:cubicBezTo>
                      <a:pt x="777" y="3234"/>
                      <a:pt x="702" y="3560"/>
                      <a:pt x="677" y="3886"/>
                    </a:cubicBezTo>
                    <a:lnTo>
                      <a:pt x="0" y="4262"/>
                    </a:lnTo>
                    <a:cubicBezTo>
                      <a:pt x="0" y="4562"/>
                      <a:pt x="50" y="4863"/>
                      <a:pt x="126" y="5189"/>
                    </a:cubicBezTo>
                    <a:cubicBezTo>
                      <a:pt x="151" y="5289"/>
                      <a:pt x="176" y="5389"/>
                      <a:pt x="201" y="5490"/>
                    </a:cubicBezTo>
                    <a:lnTo>
                      <a:pt x="978" y="5615"/>
                    </a:lnTo>
                    <a:cubicBezTo>
                      <a:pt x="1103" y="5941"/>
                      <a:pt x="1279" y="6217"/>
                      <a:pt x="1504" y="6442"/>
                    </a:cubicBezTo>
                    <a:lnTo>
                      <a:pt x="1279" y="7194"/>
                    </a:lnTo>
                    <a:cubicBezTo>
                      <a:pt x="1579" y="7495"/>
                      <a:pt x="1930" y="7745"/>
                      <a:pt x="2306" y="7921"/>
                    </a:cubicBezTo>
                    <a:lnTo>
                      <a:pt x="2933" y="7470"/>
                    </a:lnTo>
                    <a:cubicBezTo>
                      <a:pt x="3233" y="7595"/>
                      <a:pt x="3559" y="7670"/>
                      <a:pt x="3885" y="7695"/>
                    </a:cubicBezTo>
                    <a:lnTo>
                      <a:pt x="4261" y="8372"/>
                    </a:lnTo>
                    <a:cubicBezTo>
                      <a:pt x="4562" y="8372"/>
                      <a:pt x="4888" y="8322"/>
                      <a:pt x="5188" y="8247"/>
                    </a:cubicBezTo>
                    <a:cubicBezTo>
                      <a:pt x="5289" y="8222"/>
                      <a:pt x="5389" y="8196"/>
                      <a:pt x="5489" y="8171"/>
                    </a:cubicBezTo>
                    <a:lnTo>
                      <a:pt x="5639" y="7394"/>
                    </a:lnTo>
                    <a:cubicBezTo>
                      <a:pt x="5940" y="7269"/>
                      <a:pt x="6216" y="7094"/>
                      <a:pt x="6467" y="6893"/>
                    </a:cubicBezTo>
                    <a:lnTo>
                      <a:pt x="7218" y="7094"/>
                    </a:lnTo>
                    <a:cubicBezTo>
                      <a:pt x="7494" y="6793"/>
                      <a:pt x="7745" y="6442"/>
                      <a:pt x="7920" y="6066"/>
                    </a:cubicBezTo>
                    <a:lnTo>
                      <a:pt x="7494" y="5440"/>
                    </a:lnTo>
                    <a:cubicBezTo>
                      <a:pt x="7594" y="5139"/>
                      <a:pt x="7670" y="4813"/>
                      <a:pt x="7695" y="4487"/>
                    </a:cubicBezTo>
                    <a:lnTo>
                      <a:pt x="8371" y="4111"/>
                    </a:lnTo>
                    <a:cubicBezTo>
                      <a:pt x="8371" y="3810"/>
                      <a:pt x="8346" y="3485"/>
                      <a:pt x="8271" y="3184"/>
                    </a:cubicBezTo>
                    <a:cubicBezTo>
                      <a:pt x="8246" y="3084"/>
                      <a:pt x="8196" y="2983"/>
                      <a:pt x="8171" y="2883"/>
                    </a:cubicBezTo>
                    <a:lnTo>
                      <a:pt x="7419" y="2758"/>
                    </a:lnTo>
                    <a:cubicBezTo>
                      <a:pt x="7269" y="2432"/>
                      <a:pt x="7093" y="2156"/>
                      <a:pt x="6893" y="1906"/>
                    </a:cubicBezTo>
                    <a:lnTo>
                      <a:pt x="7093" y="1179"/>
                    </a:lnTo>
                    <a:cubicBezTo>
                      <a:pt x="6792" y="878"/>
                      <a:pt x="6467" y="628"/>
                      <a:pt x="6091" y="452"/>
                    </a:cubicBezTo>
                    <a:lnTo>
                      <a:pt x="5439" y="903"/>
                    </a:lnTo>
                    <a:cubicBezTo>
                      <a:pt x="5138" y="778"/>
                      <a:pt x="4812" y="703"/>
                      <a:pt x="4487" y="678"/>
                    </a:cubicBezTo>
                    <a:lnTo>
                      <a:pt x="4111" y="1"/>
                    </a:ln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9"/>
              <p:cNvSpPr/>
              <p:nvPr/>
            </p:nvSpPr>
            <p:spPr>
              <a:xfrm>
                <a:off x="1621075" y="1369750"/>
                <a:ext cx="132850" cy="120200"/>
              </a:xfrm>
              <a:custGeom>
                <a:rect b="b" l="l" r="r" t="t"/>
                <a:pathLst>
                  <a:path extrusionOk="0" h="4808" w="5314">
                    <a:moveTo>
                      <a:pt x="2667" y="1"/>
                    </a:moveTo>
                    <a:cubicBezTo>
                      <a:pt x="2474" y="1"/>
                      <a:pt x="2277" y="24"/>
                      <a:pt x="2080" y="74"/>
                    </a:cubicBezTo>
                    <a:cubicBezTo>
                      <a:pt x="802" y="374"/>
                      <a:pt x="0" y="1678"/>
                      <a:pt x="326" y="2981"/>
                    </a:cubicBezTo>
                    <a:cubicBezTo>
                      <a:pt x="603" y="4066"/>
                      <a:pt x="1584" y="4808"/>
                      <a:pt x="2656" y="4808"/>
                    </a:cubicBezTo>
                    <a:cubicBezTo>
                      <a:pt x="2847" y="4808"/>
                      <a:pt x="3040" y="4784"/>
                      <a:pt x="3233" y="4735"/>
                    </a:cubicBezTo>
                    <a:cubicBezTo>
                      <a:pt x="4511" y="4435"/>
                      <a:pt x="5313" y="3131"/>
                      <a:pt x="4988" y="1828"/>
                    </a:cubicBezTo>
                    <a:cubicBezTo>
                      <a:pt x="4732" y="743"/>
                      <a:pt x="3754" y="1"/>
                      <a:pt x="2667"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9"/>
              <p:cNvSpPr/>
              <p:nvPr/>
            </p:nvSpPr>
            <p:spPr>
              <a:xfrm>
                <a:off x="1643000" y="1389100"/>
                <a:ext cx="89625" cy="81300"/>
              </a:xfrm>
              <a:custGeom>
                <a:rect b="b" l="l" r="r" t="t"/>
                <a:pathLst>
                  <a:path extrusionOk="0" h="3252" w="3585">
                    <a:moveTo>
                      <a:pt x="1801" y="1"/>
                    </a:moveTo>
                    <a:cubicBezTo>
                      <a:pt x="1670" y="1"/>
                      <a:pt x="1537" y="17"/>
                      <a:pt x="1404" y="51"/>
                    </a:cubicBezTo>
                    <a:cubicBezTo>
                      <a:pt x="527" y="252"/>
                      <a:pt x="0" y="1154"/>
                      <a:pt x="201" y="2006"/>
                    </a:cubicBezTo>
                    <a:cubicBezTo>
                      <a:pt x="394" y="2758"/>
                      <a:pt x="1066" y="3252"/>
                      <a:pt x="1806" y="3252"/>
                    </a:cubicBezTo>
                    <a:cubicBezTo>
                      <a:pt x="1930" y="3252"/>
                      <a:pt x="2055" y="3238"/>
                      <a:pt x="2181" y="3209"/>
                    </a:cubicBezTo>
                    <a:cubicBezTo>
                      <a:pt x="3033" y="2984"/>
                      <a:pt x="3584" y="2107"/>
                      <a:pt x="3359" y="1254"/>
                    </a:cubicBezTo>
                    <a:cubicBezTo>
                      <a:pt x="3189" y="510"/>
                      <a:pt x="2532" y="1"/>
                      <a:pt x="180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9"/>
              <p:cNvSpPr/>
              <p:nvPr/>
            </p:nvSpPr>
            <p:spPr>
              <a:xfrm>
                <a:off x="1664925" y="1409050"/>
                <a:ext cx="45775" cy="41425"/>
              </a:xfrm>
              <a:custGeom>
                <a:rect b="b" l="l" r="r" t="t"/>
                <a:pathLst>
                  <a:path extrusionOk="0" h="1657" w="1831">
                    <a:moveTo>
                      <a:pt x="922" y="0"/>
                    </a:moveTo>
                    <a:cubicBezTo>
                      <a:pt x="850" y="0"/>
                      <a:pt x="776" y="10"/>
                      <a:pt x="702" y="30"/>
                    </a:cubicBezTo>
                    <a:cubicBezTo>
                      <a:pt x="276" y="131"/>
                      <a:pt x="1" y="582"/>
                      <a:pt x="101" y="1033"/>
                    </a:cubicBezTo>
                    <a:cubicBezTo>
                      <a:pt x="186" y="1418"/>
                      <a:pt x="527" y="1656"/>
                      <a:pt x="905" y="1656"/>
                    </a:cubicBezTo>
                    <a:cubicBezTo>
                      <a:pt x="970" y="1656"/>
                      <a:pt x="1037" y="1649"/>
                      <a:pt x="1103" y="1634"/>
                    </a:cubicBezTo>
                    <a:cubicBezTo>
                      <a:pt x="1554" y="1534"/>
                      <a:pt x="1830" y="1083"/>
                      <a:pt x="1705" y="632"/>
                    </a:cubicBezTo>
                    <a:cubicBezTo>
                      <a:pt x="1621" y="255"/>
                      <a:pt x="1292" y="0"/>
                      <a:pt x="92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 name="Google Shape;703;p9"/>
            <p:cNvGrpSpPr/>
            <p:nvPr/>
          </p:nvGrpSpPr>
          <p:grpSpPr>
            <a:xfrm>
              <a:off x="7723214" y="1254245"/>
              <a:ext cx="552301" cy="552301"/>
              <a:chOff x="1387350" y="1218075"/>
              <a:chExt cx="209300" cy="209300"/>
            </a:xfrm>
          </p:grpSpPr>
          <p:sp>
            <p:nvSpPr>
              <p:cNvPr id="704" name="Google Shape;704;p9"/>
              <p:cNvSpPr/>
              <p:nvPr/>
            </p:nvSpPr>
            <p:spPr>
              <a:xfrm>
                <a:off x="1387350" y="1218075"/>
                <a:ext cx="209300" cy="209300"/>
              </a:xfrm>
              <a:custGeom>
                <a:rect b="b" l="l" r="r" t="t"/>
                <a:pathLst>
                  <a:path extrusionOk="0" h="8372" w="8372">
                    <a:moveTo>
                      <a:pt x="3860" y="0"/>
                    </a:moveTo>
                    <a:lnTo>
                      <a:pt x="3560" y="727"/>
                    </a:lnTo>
                    <a:cubicBezTo>
                      <a:pt x="3234" y="777"/>
                      <a:pt x="2908" y="877"/>
                      <a:pt x="2632" y="1028"/>
                    </a:cubicBezTo>
                    <a:lnTo>
                      <a:pt x="1956" y="652"/>
                    </a:lnTo>
                    <a:cubicBezTo>
                      <a:pt x="1605" y="877"/>
                      <a:pt x="1279" y="1153"/>
                      <a:pt x="1003" y="1454"/>
                    </a:cubicBezTo>
                    <a:lnTo>
                      <a:pt x="1279" y="2181"/>
                    </a:lnTo>
                    <a:cubicBezTo>
                      <a:pt x="1103" y="2456"/>
                      <a:pt x="953" y="2757"/>
                      <a:pt x="853" y="3058"/>
                    </a:cubicBezTo>
                    <a:lnTo>
                      <a:pt x="101" y="3258"/>
                    </a:lnTo>
                    <a:cubicBezTo>
                      <a:pt x="26" y="3559"/>
                      <a:pt x="1" y="3860"/>
                      <a:pt x="1" y="4186"/>
                    </a:cubicBezTo>
                    <a:cubicBezTo>
                      <a:pt x="1" y="4286"/>
                      <a:pt x="1" y="4411"/>
                      <a:pt x="26" y="4512"/>
                    </a:cubicBezTo>
                    <a:lnTo>
                      <a:pt x="728" y="4812"/>
                    </a:lnTo>
                    <a:cubicBezTo>
                      <a:pt x="778" y="5163"/>
                      <a:pt x="878" y="5464"/>
                      <a:pt x="1028" y="5765"/>
                    </a:cubicBezTo>
                    <a:lnTo>
                      <a:pt x="652" y="6441"/>
                    </a:lnTo>
                    <a:cubicBezTo>
                      <a:pt x="878" y="6792"/>
                      <a:pt x="1154" y="7093"/>
                      <a:pt x="1454" y="7369"/>
                    </a:cubicBezTo>
                    <a:lnTo>
                      <a:pt x="2181" y="7093"/>
                    </a:lnTo>
                    <a:cubicBezTo>
                      <a:pt x="2457" y="7268"/>
                      <a:pt x="2758" y="7419"/>
                      <a:pt x="3058" y="7519"/>
                    </a:cubicBezTo>
                    <a:lnTo>
                      <a:pt x="3284" y="8271"/>
                    </a:lnTo>
                    <a:cubicBezTo>
                      <a:pt x="3560" y="8346"/>
                      <a:pt x="3885" y="8371"/>
                      <a:pt x="4186" y="8371"/>
                    </a:cubicBezTo>
                    <a:lnTo>
                      <a:pt x="4512" y="8371"/>
                    </a:lnTo>
                    <a:lnTo>
                      <a:pt x="4838" y="7644"/>
                    </a:lnTo>
                    <a:cubicBezTo>
                      <a:pt x="5164" y="7594"/>
                      <a:pt x="5464" y="7494"/>
                      <a:pt x="5765" y="7344"/>
                    </a:cubicBezTo>
                    <a:lnTo>
                      <a:pt x="6442" y="7720"/>
                    </a:lnTo>
                    <a:cubicBezTo>
                      <a:pt x="6793" y="7519"/>
                      <a:pt x="7093" y="7243"/>
                      <a:pt x="7369" y="6918"/>
                    </a:cubicBezTo>
                    <a:lnTo>
                      <a:pt x="7093" y="6191"/>
                    </a:lnTo>
                    <a:cubicBezTo>
                      <a:pt x="7269" y="5915"/>
                      <a:pt x="7419" y="5639"/>
                      <a:pt x="7545" y="5314"/>
                    </a:cubicBezTo>
                    <a:lnTo>
                      <a:pt x="8271" y="5113"/>
                    </a:lnTo>
                    <a:cubicBezTo>
                      <a:pt x="8347" y="4812"/>
                      <a:pt x="8372" y="4512"/>
                      <a:pt x="8372" y="4186"/>
                    </a:cubicBezTo>
                    <a:cubicBezTo>
                      <a:pt x="8372" y="4085"/>
                      <a:pt x="8372" y="3985"/>
                      <a:pt x="8372" y="3860"/>
                    </a:cubicBezTo>
                    <a:lnTo>
                      <a:pt x="7670" y="3559"/>
                    </a:lnTo>
                    <a:cubicBezTo>
                      <a:pt x="7595" y="3233"/>
                      <a:pt x="7494" y="2907"/>
                      <a:pt x="7344" y="2632"/>
                    </a:cubicBezTo>
                    <a:lnTo>
                      <a:pt x="7745" y="1955"/>
                    </a:lnTo>
                    <a:cubicBezTo>
                      <a:pt x="7520" y="1604"/>
                      <a:pt x="7244" y="1278"/>
                      <a:pt x="6918" y="1003"/>
                    </a:cubicBezTo>
                    <a:lnTo>
                      <a:pt x="6191" y="1278"/>
                    </a:lnTo>
                    <a:cubicBezTo>
                      <a:pt x="5941" y="1103"/>
                      <a:pt x="5640" y="953"/>
                      <a:pt x="5314" y="852"/>
                    </a:cubicBezTo>
                    <a:lnTo>
                      <a:pt x="5114" y="100"/>
                    </a:lnTo>
                    <a:cubicBezTo>
                      <a:pt x="4813" y="25"/>
                      <a:pt x="4512" y="0"/>
                      <a:pt x="4186" y="0"/>
                    </a:cubicBezTo>
                    <a:close/>
                  </a:path>
                </a:pathLst>
              </a:cu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9"/>
              <p:cNvSpPr/>
              <p:nvPr/>
            </p:nvSpPr>
            <p:spPr>
              <a:xfrm>
                <a:off x="1387350" y="1218075"/>
                <a:ext cx="209300" cy="209300"/>
              </a:xfrm>
              <a:custGeom>
                <a:rect b="b" l="l" r="r" t="t"/>
                <a:pathLst>
                  <a:path extrusionOk="0" fill="none" h="8372" w="8372">
                    <a:moveTo>
                      <a:pt x="8372" y="4186"/>
                    </a:moveTo>
                    <a:cubicBezTo>
                      <a:pt x="8372" y="4512"/>
                      <a:pt x="8347" y="4812"/>
                      <a:pt x="8271" y="5113"/>
                    </a:cubicBezTo>
                    <a:lnTo>
                      <a:pt x="7545" y="5314"/>
                    </a:lnTo>
                    <a:cubicBezTo>
                      <a:pt x="7419" y="5639"/>
                      <a:pt x="7269" y="5915"/>
                      <a:pt x="7093" y="6191"/>
                    </a:cubicBezTo>
                    <a:lnTo>
                      <a:pt x="7369" y="6918"/>
                    </a:lnTo>
                    <a:cubicBezTo>
                      <a:pt x="7093" y="7243"/>
                      <a:pt x="6793" y="7519"/>
                      <a:pt x="6442" y="7720"/>
                    </a:cubicBezTo>
                    <a:lnTo>
                      <a:pt x="5765" y="7344"/>
                    </a:lnTo>
                    <a:cubicBezTo>
                      <a:pt x="5464" y="7494"/>
                      <a:pt x="5164" y="7594"/>
                      <a:pt x="4838" y="7644"/>
                    </a:cubicBezTo>
                    <a:lnTo>
                      <a:pt x="4512" y="8371"/>
                    </a:lnTo>
                    <a:cubicBezTo>
                      <a:pt x="4412" y="8371"/>
                      <a:pt x="4312" y="8371"/>
                      <a:pt x="4186" y="8371"/>
                    </a:cubicBezTo>
                    <a:cubicBezTo>
                      <a:pt x="3885" y="8371"/>
                      <a:pt x="3560" y="8346"/>
                      <a:pt x="3284" y="8271"/>
                    </a:cubicBezTo>
                    <a:lnTo>
                      <a:pt x="3058" y="7519"/>
                    </a:lnTo>
                    <a:cubicBezTo>
                      <a:pt x="2758" y="7419"/>
                      <a:pt x="2457" y="7268"/>
                      <a:pt x="2181" y="7093"/>
                    </a:cubicBezTo>
                    <a:lnTo>
                      <a:pt x="1454" y="7369"/>
                    </a:lnTo>
                    <a:cubicBezTo>
                      <a:pt x="1154" y="7093"/>
                      <a:pt x="878" y="6792"/>
                      <a:pt x="652" y="6441"/>
                    </a:cubicBezTo>
                    <a:lnTo>
                      <a:pt x="1028" y="5765"/>
                    </a:lnTo>
                    <a:cubicBezTo>
                      <a:pt x="878" y="5464"/>
                      <a:pt x="778" y="5163"/>
                      <a:pt x="728" y="4812"/>
                    </a:cubicBezTo>
                    <a:lnTo>
                      <a:pt x="26" y="4512"/>
                    </a:lnTo>
                    <a:cubicBezTo>
                      <a:pt x="1" y="4411"/>
                      <a:pt x="1" y="4286"/>
                      <a:pt x="1" y="4186"/>
                    </a:cubicBezTo>
                    <a:cubicBezTo>
                      <a:pt x="1" y="3860"/>
                      <a:pt x="26" y="3559"/>
                      <a:pt x="101" y="3258"/>
                    </a:cubicBezTo>
                    <a:lnTo>
                      <a:pt x="853" y="3058"/>
                    </a:lnTo>
                    <a:cubicBezTo>
                      <a:pt x="953" y="2757"/>
                      <a:pt x="1103" y="2456"/>
                      <a:pt x="1279" y="2181"/>
                    </a:cubicBezTo>
                    <a:lnTo>
                      <a:pt x="1003" y="1454"/>
                    </a:lnTo>
                    <a:cubicBezTo>
                      <a:pt x="1279" y="1153"/>
                      <a:pt x="1605" y="877"/>
                      <a:pt x="1956" y="652"/>
                    </a:cubicBezTo>
                    <a:lnTo>
                      <a:pt x="2632" y="1028"/>
                    </a:lnTo>
                    <a:cubicBezTo>
                      <a:pt x="2908" y="877"/>
                      <a:pt x="3234" y="777"/>
                      <a:pt x="3560" y="727"/>
                    </a:cubicBezTo>
                    <a:lnTo>
                      <a:pt x="3860" y="0"/>
                    </a:lnTo>
                    <a:cubicBezTo>
                      <a:pt x="3986" y="0"/>
                      <a:pt x="4086" y="0"/>
                      <a:pt x="4186" y="0"/>
                    </a:cubicBezTo>
                    <a:cubicBezTo>
                      <a:pt x="4512" y="0"/>
                      <a:pt x="4813" y="25"/>
                      <a:pt x="5114" y="100"/>
                    </a:cubicBezTo>
                    <a:lnTo>
                      <a:pt x="5314" y="852"/>
                    </a:lnTo>
                    <a:cubicBezTo>
                      <a:pt x="5640" y="953"/>
                      <a:pt x="5941" y="1103"/>
                      <a:pt x="6191" y="1278"/>
                    </a:cubicBezTo>
                    <a:lnTo>
                      <a:pt x="6918" y="1003"/>
                    </a:lnTo>
                    <a:cubicBezTo>
                      <a:pt x="7244" y="1278"/>
                      <a:pt x="7520" y="1604"/>
                      <a:pt x="7745" y="1955"/>
                    </a:cubicBezTo>
                    <a:lnTo>
                      <a:pt x="7344" y="2632"/>
                    </a:lnTo>
                    <a:cubicBezTo>
                      <a:pt x="7494" y="2907"/>
                      <a:pt x="7595" y="3233"/>
                      <a:pt x="7670" y="3559"/>
                    </a:cubicBezTo>
                    <a:lnTo>
                      <a:pt x="8372" y="3860"/>
                    </a:lnTo>
                    <a:cubicBezTo>
                      <a:pt x="8372" y="3985"/>
                      <a:pt x="8372" y="4085"/>
                      <a:pt x="8372" y="4186"/>
                    </a:cubicBezTo>
                    <a:close/>
                  </a:path>
                </a:pathLst>
              </a:custGeom>
              <a:noFill/>
              <a:ln cap="flat" cmpd="sng" w="19050">
                <a:solidFill>
                  <a:schemeClr val="accent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9"/>
              <p:cNvSpPr/>
              <p:nvPr/>
            </p:nvSpPr>
            <p:spPr>
              <a:xfrm>
                <a:off x="1431850" y="1262550"/>
                <a:ext cx="120325" cy="120325"/>
              </a:xfrm>
              <a:custGeom>
                <a:rect b="b" l="l" r="r" t="t"/>
                <a:pathLst>
                  <a:path extrusionOk="0" h="4813" w="4813">
                    <a:moveTo>
                      <a:pt x="2406" y="1"/>
                    </a:moveTo>
                    <a:cubicBezTo>
                      <a:pt x="1078" y="1"/>
                      <a:pt x="0" y="1078"/>
                      <a:pt x="0" y="2407"/>
                    </a:cubicBezTo>
                    <a:cubicBezTo>
                      <a:pt x="0" y="3735"/>
                      <a:pt x="1078" y="4813"/>
                      <a:pt x="2406" y="4813"/>
                    </a:cubicBezTo>
                    <a:cubicBezTo>
                      <a:pt x="3735" y="4813"/>
                      <a:pt x="4812" y="3735"/>
                      <a:pt x="4812" y="2407"/>
                    </a:cubicBezTo>
                    <a:cubicBezTo>
                      <a:pt x="4812" y="1078"/>
                      <a:pt x="3735" y="1"/>
                      <a:pt x="240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9"/>
              <p:cNvSpPr/>
              <p:nvPr/>
            </p:nvSpPr>
            <p:spPr>
              <a:xfrm>
                <a:off x="1451275" y="1281975"/>
                <a:ext cx="81475" cy="81475"/>
              </a:xfrm>
              <a:custGeom>
                <a:rect b="b" l="l" r="r" t="t"/>
                <a:pathLst>
                  <a:path extrusionOk="0" fill="none" h="3259" w="3259">
                    <a:moveTo>
                      <a:pt x="3258" y="1630"/>
                    </a:moveTo>
                    <a:cubicBezTo>
                      <a:pt x="3258" y="2532"/>
                      <a:pt x="2531" y="3259"/>
                      <a:pt x="1629" y="3259"/>
                    </a:cubicBezTo>
                    <a:cubicBezTo>
                      <a:pt x="727" y="3259"/>
                      <a:pt x="0" y="2532"/>
                      <a:pt x="0" y="1630"/>
                    </a:cubicBezTo>
                    <a:cubicBezTo>
                      <a:pt x="0" y="727"/>
                      <a:pt x="727" y="1"/>
                      <a:pt x="1629" y="1"/>
                    </a:cubicBezTo>
                    <a:cubicBezTo>
                      <a:pt x="2531" y="1"/>
                      <a:pt x="3258" y="727"/>
                      <a:pt x="3258" y="1630"/>
                    </a:cubicBezTo>
                    <a:close/>
                  </a:path>
                </a:pathLst>
              </a:custGeom>
              <a:solidFill>
                <a:srgbClr val="0F3570"/>
              </a:solidFill>
              <a:ln cap="flat" cmpd="sng" w="9525">
                <a:solidFill>
                  <a:schemeClr val="dk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708" name="Google Shape;708;p9"/>
          <p:cNvSpPr txBox="1"/>
          <p:nvPr>
            <p:ph type="title"/>
          </p:nvPr>
        </p:nvSpPr>
        <p:spPr>
          <a:xfrm>
            <a:off x="2549400" y="2221500"/>
            <a:ext cx="4045200" cy="754800"/>
          </a:xfrm>
          <a:prstGeom prst="rect">
            <a:avLst/>
          </a:prstGeom>
        </p:spPr>
        <p:txBody>
          <a:bodyPr anchorCtr="0" anchor="ctr" bIns="0" lIns="0" spcFirstLastPara="1" rIns="0" wrap="square" tIns="0">
            <a:noAutofit/>
          </a:bodyPr>
          <a:lstStyle>
            <a:lvl1pPr lvl="0" algn="ctr">
              <a:spcBef>
                <a:spcPts val="0"/>
              </a:spcBef>
              <a:spcAft>
                <a:spcPts val="0"/>
              </a:spcAft>
              <a:buSzPts val="4200"/>
              <a:buNone/>
              <a:defRPr sz="47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709" name="Google Shape;709;p9"/>
          <p:cNvSpPr txBox="1"/>
          <p:nvPr>
            <p:ph idx="1" type="subTitle"/>
          </p:nvPr>
        </p:nvSpPr>
        <p:spPr>
          <a:xfrm>
            <a:off x="2549400" y="3230175"/>
            <a:ext cx="4045200" cy="700500"/>
          </a:xfrm>
          <a:prstGeom prst="rect">
            <a:avLst/>
          </a:prstGeom>
        </p:spPr>
        <p:txBody>
          <a:bodyPr anchorCtr="0" anchor="t" bIns="0" lIns="0" spcFirstLastPara="1" rIns="0" wrap="square" tIns="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710" name="Google Shape;710;p9"/>
          <p:cNvSpPr txBox="1"/>
          <p:nvPr>
            <p:ph hasCustomPrompt="1" idx="2" type="title"/>
          </p:nvPr>
        </p:nvSpPr>
        <p:spPr>
          <a:xfrm>
            <a:off x="3647325" y="1212825"/>
            <a:ext cx="1926600" cy="754800"/>
          </a:xfrm>
          <a:prstGeom prst="rect">
            <a:avLst/>
          </a:prstGeom>
        </p:spPr>
        <p:txBody>
          <a:bodyPr anchorCtr="0" anchor="ctr" bIns="0" lIns="0" spcFirstLastPara="1" rIns="0" wrap="square" tIns="0">
            <a:noAutofit/>
          </a:bodyPr>
          <a:lstStyle>
            <a:lvl1pPr lvl="0" rtl="0" algn="ctr">
              <a:spcBef>
                <a:spcPts val="0"/>
              </a:spcBef>
              <a:spcAft>
                <a:spcPts val="0"/>
              </a:spcAft>
              <a:buSzPts val="3000"/>
              <a:buNone/>
              <a:defRPr sz="7200">
                <a:solidFill>
                  <a:schemeClr val="dk1"/>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11" name="Shape 711"/>
        <p:cNvGrpSpPr/>
        <p:nvPr/>
      </p:nvGrpSpPr>
      <p:grpSpPr>
        <a:xfrm>
          <a:off x="0" y="0"/>
          <a:ext cx="0" cy="0"/>
          <a:chOff x="0" y="0"/>
          <a:chExt cx="0" cy="0"/>
        </a:xfrm>
      </p:grpSpPr>
      <p:grpSp>
        <p:nvGrpSpPr>
          <p:cNvPr id="712" name="Google Shape;712;p10"/>
          <p:cNvGrpSpPr/>
          <p:nvPr/>
        </p:nvGrpSpPr>
        <p:grpSpPr>
          <a:xfrm flipH="1">
            <a:off x="1510279" y="-831315"/>
            <a:ext cx="8377976" cy="1614718"/>
            <a:chOff x="-566246" y="-831315"/>
            <a:chExt cx="8377976" cy="1614718"/>
          </a:xfrm>
        </p:grpSpPr>
        <p:sp>
          <p:nvSpPr>
            <p:cNvPr id="713" name="Google Shape;713;p10"/>
            <p:cNvSpPr/>
            <p:nvPr/>
          </p:nvSpPr>
          <p:spPr>
            <a:xfrm rot="10800000">
              <a:off x="-178627" y="-831315"/>
              <a:ext cx="5711267" cy="1569921"/>
            </a:xfrm>
            <a:custGeom>
              <a:rect b="b" l="l" r="r" t="t"/>
              <a:pathLst>
                <a:path extrusionOk="0" h="51587" w="187670">
                  <a:moveTo>
                    <a:pt x="187453" y="1"/>
                  </a:moveTo>
                  <a:cubicBezTo>
                    <a:pt x="187407" y="1"/>
                    <a:pt x="187362" y="24"/>
                    <a:pt x="187327" y="69"/>
                  </a:cubicBezTo>
                  <a:lnTo>
                    <a:pt x="143594" y="43780"/>
                  </a:lnTo>
                  <a:lnTo>
                    <a:pt x="103992" y="43780"/>
                  </a:lnTo>
                  <a:lnTo>
                    <a:pt x="87444" y="27232"/>
                  </a:lnTo>
                  <a:lnTo>
                    <a:pt x="46838" y="27232"/>
                  </a:lnTo>
                  <a:lnTo>
                    <a:pt x="22871" y="51198"/>
                  </a:lnTo>
                  <a:lnTo>
                    <a:pt x="183" y="51198"/>
                  </a:lnTo>
                  <a:cubicBezTo>
                    <a:pt x="91" y="51198"/>
                    <a:pt x="0" y="51289"/>
                    <a:pt x="0" y="51403"/>
                  </a:cubicBezTo>
                  <a:cubicBezTo>
                    <a:pt x="0" y="51495"/>
                    <a:pt x="91" y="51586"/>
                    <a:pt x="183" y="51586"/>
                  </a:cubicBezTo>
                  <a:lnTo>
                    <a:pt x="23031" y="51586"/>
                  </a:lnTo>
                  <a:lnTo>
                    <a:pt x="46997" y="27620"/>
                  </a:lnTo>
                  <a:lnTo>
                    <a:pt x="87284" y="27620"/>
                  </a:lnTo>
                  <a:lnTo>
                    <a:pt x="103833" y="44168"/>
                  </a:lnTo>
                  <a:lnTo>
                    <a:pt x="143754" y="44168"/>
                  </a:lnTo>
                  <a:lnTo>
                    <a:pt x="187579" y="321"/>
                  </a:lnTo>
                  <a:cubicBezTo>
                    <a:pt x="187670" y="252"/>
                    <a:pt x="187670" y="138"/>
                    <a:pt x="187579" y="69"/>
                  </a:cubicBezTo>
                  <a:cubicBezTo>
                    <a:pt x="187544" y="24"/>
                    <a:pt x="187499" y="1"/>
                    <a:pt x="187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10"/>
            <p:cNvSpPr/>
            <p:nvPr/>
          </p:nvSpPr>
          <p:spPr>
            <a:xfrm rot="10800000">
              <a:off x="2097663" y="-149871"/>
              <a:ext cx="3817027" cy="933273"/>
            </a:xfrm>
            <a:custGeom>
              <a:rect b="b" l="l" r="r" t="t"/>
              <a:pathLst>
                <a:path extrusionOk="0" h="30667" w="125426">
                  <a:moveTo>
                    <a:pt x="125014" y="1"/>
                  </a:moveTo>
                  <a:cubicBezTo>
                    <a:pt x="124917" y="1"/>
                    <a:pt x="124820" y="35"/>
                    <a:pt x="124741" y="103"/>
                  </a:cubicBezTo>
                  <a:lnTo>
                    <a:pt x="111936" y="12931"/>
                  </a:lnTo>
                  <a:lnTo>
                    <a:pt x="47020" y="12931"/>
                  </a:lnTo>
                  <a:lnTo>
                    <a:pt x="30016" y="29913"/>
                  </a:lnTo>
                  <a:lnTo>
                    <a:pt x="388" y="29913"/>
                  </a:lnTo>
                  <a:cubicBezTo>
                    <a:pt x="160" y="29913"/>
                    <a:pt x="0" y="30073"/>
                    <a:pt x="0" y="30301"/>
                  </a:cubicBezTo>
                  <a:cubicBezTo>
                    <a:pt x="0" y="30507"/>
                    <a:pt x="160" y="30666"/>
                    <a:pt x="388" y="30666"/>
                  </a:cubicBezTo>
                  <a:lnTo>
                    <a:pt x="30335" y="30666"/>
                  </a:lnTo>
                  <a:lnTo>
                    <a:pt x="47340" y="13685"/>
                  </a:lnTo>
                  <a:lnTo>
                    <a:pt x="112255" y="13685"/>
                  </a:lnTo>
                  <a:lnTo>
                    <a:pt x="125288" y="651"/>
                  </a:lnTo>
                  <a:cubicBezTo>
                    <a:pt x="125425" y="514"/>
                    <a:pt x="125425" y="263"/>
                    <a:pt x="125288" y="103"/>
                  </a:cubicBezTo>
                  <a:cubicBezTo>
                    <a:pt x="125208" y="35"/>
                    <a:pt x="125111" y="1"/>
                    <a:pt x="125014"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10"/>
            <p:cNvSpPr/>
            <p:nvPr/>
          </p:nvSpPr>
          <p:spPr>
            <a:xfrm rot="10800000">
              <a:off x="5347154" y="-352704"/>
              <a:ext cx="2464576" cy="481412"/>
            </a:xfrm>
            <a:custGeom>
              <a:rect b="b" l="l" r="r" t="t"/>
              <a:pathLst>
                <a:path extrusionOk="0" h="15819" w="80985">
                  <a:moveTo>
                    <a:pt x="206" y="1"/>
                  </a:moveTo>
                  <a:cubicBezTo>
                    <a:pt x="92" y="1"/>
                    <a:pt x="0" y="92"/>
                    <a:pt x="0" y="183"/>
                  </a:cubicBezTo>
                  <a:cubicBezTo>
                    <a:pt x="0" y="297"/>
                    <a:pt x="92" y="389"/>
                    <a:pt x="206" y="389"/>
                  </a:cubicBezTo>
                  <a:lnTo>
                    <a:pt x="37297" y="389"/>
                  </a:lnTo>
                  <a:lnTo>
                    <a:pt x="52750" y="15818"/>
                  </a:lnTo>
                  <a:lnTo>
                    <a:pt x="80779" y="15818"/>
                  </a:lnTo>
                  <a:cubicBezTo>
                    <a:pt x="80893" y="15818"/>
                    <a:pt x="80985" y="15727"/>
                    <a:pt x="80985" y="15636"/>
                  </a:cubicBezTo>
                  <a:cubicBezTo>
                    <a:pt x="80985" y="15522"/>
                    <a:pt x="80893" y="15430"/>
                    <a:pt x="80779" y="15430"/>
                  </a:cubicBezTo>
                  <a:lnTo>
                    <a:pt x="52909" y="15430"/>
                  </a:lnTo>
                  <a:lnTo>
                    <a:pt x="3745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10"/>
            <p:cNvSpPr/>
            <p:nvPr/>
          </p:nvSpPr>
          <p:spPr>
            <a:xfrm rot="10800000">
              <a:off x="5904951" y="-196402"/>
              <a:ext cx="115339" cy="115339"/>
            </a:xfrm>
            <a:custGeom>
              <a:rect b="b" l="l" r="r" t="t"/>
              <a:pathLst>
                <a:path extrusionOk="0" h="3790" w="3790">
                  <a:moveTo>
                    <a:pt x="1895" y="366"/>
                  </a:moveTo>
                  <a:cubicBezTo>
                    <a:pt x="2717" y="366"/>
                    <a:pt x="3402" y="1051"/>
                    <a:pt x="3402" y="1895"/>
                  </a:cubicBezTo>
                  <a:cubicBezTo>
                    <a:pt x="3402" y="2717"/>
                    <a:pt x="2717" y="3402"/>
                    <a:pt x="1895" y="3402"/>
                  </a:cubicBezTo>
                  <a:cubicBezTo>
                    <a:pt x="1051" y="3402"/>
                    <a:pt x="366" y="2717"/>
                    <a:pt x="366" y="1895"/>
                  </a:cubicBezTo>
                  <a:cubicBezTo>
                    <a:pt x="366" y="1051"/>
                    <a:pt x="1051" y="366"/>
                    <a:pt x="1895" y="366"/>
                  </a:cubicBezTo>
                  <a:close/>
                  <a:moveTo>
                    <a:pt x="1895" y="1"/>
                  </a:moveTo>
                  <a:cubicBezTo>
                    <a:pt x="845" y="1"/>
                    <a:pt x="1" y="845"/>
                    <a:pt x="1" y="1895"/>
                  </a:cubicBezTo>
                  <a:cubicBezTo>
                    <a:pt x="1" y="2922"/>
                    <a:pt x="845" y="3790"/>
                    <a:pt x="1895" y="3790"/>
                  </a:cubicBezTo>
                  <a:cubicBezTo>
                    <a:pt x="2922" y="3790"/>
                    <a:pt x="3790" y="2922"/>
                    <a:pt x="3790" y="1895"/>
                  </a:cubicBezTo>
                  <a:cubicBezTo>
                    <a:pt x="3790" y="845"/>
                    <a:pt x="2922" y="1"/>
                    <a:pt x="1895"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10"/>
            <p:cNvSpPr/>
            <p:nvPr/>
          </p:nvSpPr>
          <p:spPr>
            <a:xfrm rot="10800000">
              <a:off x="5926467" y="-174886"/>
              <a:ext cx="72977" cy="72977"/>
            </a:xfrm>
            <a:custGeom>
              <a:rect b="b" l="l" r="r" t="t"/>
              <a:pathLst>
                <a:path extrusionOk="0" h="2398" w="2398">
                  <a:moveTo>
                    <a:pt x="1210" y="1"/>
                  </a:moveTo>
                  <a:cubicBezTo>
                    <a:pt x="548" y="1"/>
                    <a:pt x="1" y="548"/>
                    <a:pt x="1" y="1210"/>
                  </a:cubicBezTo>
                  <a:cubicBezTo>
                    <a:pt x="1" y="1872"/>
                    <a:pt x="548" y="2397"/>
                    <a:pt x="1210" y="2397"/>
                  </a:cubicBezTo>
                  <a:cubicBezTo>
                    <a:pt x="1872" y="2397"/>
                    <a:pt x="2397" y="1872"/>
                    <a:pt x="2397" y="1210"/>
                  </a:cubicBezTo>
                  <a:cubicBezTo>
                    <a:pt x="2397" y="548"/>
                    <a:pt x="1872" y="1"/>
                    <a:pt x="121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10"/>
            <p:cNvSpPr/>
            <p:nvPr/>
          </p:nvSpPr>
          <p:spPr>
            <a:xfrm rot="10800000">
              <a:off x="1516950" y="116870"/>
              <a:ext cx="3646848" cy="11838"/>
            </a:xfrm>
            <a:custGeom>
              <a:rect b="b" l="l" r="r" t="t"/>
              <a:pathLst>
                <a:path extrusionOk="0" h="389" w="119834">
                  <a:moveTo>
                    <a:pt x="183" y="1"/>
                  </a:moveTo>
                  <a:cubicBezTo>
                    <a:pt x="69" y="1"/>
                    <a:pt x="0" y="92"/>
                    <a:pt x="0" y="183"/>
                  </a:cubicBezTo>
                  <a:cubicBezTo>
                    <a:pt x="0" y="297"/>
                    <a:pt x="69" y="389"/>
                    <a:pt x="183" y="389"/>
                  </a:cubicBezTo>
                  <a:lnTo>
                    <a:pt x="119628" y="389"/>
                  </a:lnTo>
                  <a:cubicBezTo>
                    <a:pt x="119742" y="389"/>
                    <a:pt x="119833" y="297"/>
                    <a:pt x="119833" y="183"/>
                  </a:cubicBezTo>
                  <a:cubicBezTo>
                    <a:pt x="119833" y="92"/>
                    <a:pt x="119742" y="1"/>
                    <a:pt x="119628"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10"/>
            <p:cNvSpPr/>
            <p:nvPr/>
          </p:nvSpPr>
          <p:spPr>
            <a:xfrm rot="10800000">
              <a:off x="5146391" y="78677"/>
              <a:ext cx="88954" cy="88924"/>
            </a:xfrm>
            <a:custGeom>
              <a:rect b="b" l="l" r="r" t="t"/>
              <a:pathLst>
                <a:path extrusionOk="0" h="2922" w="2923">
                  <a:moveTo>
                    <a:pt x="1461" y="0"/>
                  </a:moveTo>
                  <a:cubicBezTo>
                    <a:pt x="640" y="0"/>
                    <a:pt x="0" y="662"/>
                    <a:pt x="0" y="1461"/>
                  </a:cubicBezTo>
                  <a:cubicBezTo>
                    <a:pt x="0" y="2283"/>
                    <a:pt x="640" y="2922"/>
                    <a:pt x="1461" y="2922"/>
                  </a:cubicBezTo>
                  <a:cubicBezTo>
                    <a:pt x="2260" y="2922"/>
                    <a:pt x="2922" y="2283"/>
                    <a:pt x="2922" y="1461"/>
                  </a:cubicBezTo>
                  <a:cubicBezTo>
                    <a:pt x="2922" y="662"/>
                    <a:pt x="2260"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10"/>
            <p:cNvSpPr/>
            <p:nvPr/>
          </p:nvSpPr>
          <p:spPr>
            <a:xfrm rot="10800000">
              <a:off x="1478757" y="78677"/>
              <a:ext cx="88924" cy="88924"/>
            </a:xfrm>
            <a:custGeom>
              <a:rect b="b" l="l" r="r" t="t"/>
              <a:pathLst>
                <a:path extrusionOk="0" h="2922" w="2922">
                  <a:moveTo>
                    <a:pt x="1461" y="0"/>
                  </a:moveTo>
                  <a:cubicBezTo>
                    <a:pt x="662" y="0"/>
                    <a:pt x="0" y="662"/>
                    <a:pt x="0" y="1461"/>
                  </a:cubicBezTo>
                  <a:cubicBezTo>
                    <a:pt x="0" y="2283"/>
                    <a:pt x="662" y="2922"/>
                    <a:pt x="1461" y="2922"/>
                  </a:cubicBezTo>
                  <a:cubicBezTo>
                    <a:pt x="2283" y="2922"/>
                    <a:pt x="2922" y="2283"/>
                    <a:pt x="2922" y="1461"/>
                  </a:cubicBezTo>
                  <a:cubicBezTo>
                    <a:pt x="2922" y="662"/>
                    <a:pt x="2283" y="0"/>
                    <a:pt x="146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10"/>
            <p:cNvSpPr/>
            <p:nvPr/>
          </p:nvSpPr>
          <p:spPr>
            <a:xfrm rot="10800000">
              <a:off x="-398137" y="-606937"/>
              <a:ext cx="1361489" cy="1360302"/>
            </a:xfrm>
            <a:custGeom>
              <a:rect b="b" l="l" r="r" t="t"/>
              <a:pathLst>
                <a:path extrusionOk="0" h="44699" w="44738">
                  <a:moveTo>
                    <a:pt x="44532" y="1"/>
                  </a:moveTo>
                  <a:cubicBezTo>
                    <a:pt x="44481" y="1"/>
                    <a:pt x="44430" y="18"/>
                    <a:pt x="44395" y="52"/>
                  </a:cubicBezTo>
                  <a:lnTo>
                    <a:pt x="91" y="44356"/>
                  </a:lnTo>
                  <a:cubicBezTo>
                    <a:pt x="0" y="44447"/>
                    <a:pt x="0" y="44562"/>
                    <a:pt x="91" y="44630"/>
                  </a:cubicBezTo>
                  <a:cubicBezTo>
                    <a:pt x="114" y="44676"/>
                    <a:pt x="160" y="44699"/>
                    <a:pt x="228" y="44699"/>
                  </a:cubicBezTo>
                  <a:cubicBezTo>
                    <a:pt x="274" y="44699"/>
                    <a:pt x="320" y="44676"/>
                    <a:pt x="342" y="44630"/>
                  </a:cubicBezTo>
                  <a:lnTo>
                    <a:pt x="44669" y="326"/>
                  </a:lnTo>
                  <a:cubicBezTo>
                    <a:pt x="44738" y="258"/>
                    <a:pt x="44738" y="121"/>
                    <a:pt x="44669" y="52"/>
                  </a:cubicBezTo>
                  <a:cubicBezTo>
                    <a:pt x="44635" y="18"/>
                    <a:pt x="44584" y="1"/>
                    <a:pt x="44532"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10"/>
            <p:cNvSpPr/>
            <p:nvPr/>
          </p:nvSpPr>
          <p:spPr>
            <a:xfrm rot="10800000">
              <a:off x="-566246" y="-681953"/>
              <a:ext cx="1361520" cy="1360272"/>
            </a:xfrm>
            <a:custGeom>
              <a:rect b="b" l="l" r="r" t="t"/>
              <a:pathLst>
                <a:path extrusionOk="0" h="44698" w="44739">
                  <a:moveTo>
                    <a:pt x="44522" y="0"/>
                  </a:moveTo>
                  <a:cubicBezTo>
                    <a:pt x="44476" y="0"/>
                    <a:pt x="44430" y="17"/>
                    <a:pt x="44396" y="51"/>
                  </a:cubicBezTo>
                  <a:lnTo>
                    <a:pt x="69" y="44378"/>
                  </a:lnTo>
                  <a:cubicBezTo>
                    <a:pt x="1" y="44447"/>
                    <a:pt x="1" y="44561"/>
                    <a:pt x="69" y="44629"/>
                  </a:cubicBezTo>
                  <a:cubicBezTo>
                    <a:pt x="115" y="44675"/>
                    <a:pt x="161" y="44698"/>
                    <a:pt x="206" y="44698"/>
                  </a:cubicBezTo>
                  <a:cubicBezTo>
                    <a:pt x="252" y="44698"/>
                    <a:pt x="298" y="44675"/>
                    <a:pt x="343" y="44629"/>
                  </a:cubicBezTo>
                  <a:lnTo>
                    <a:pt x="44647" y="325"/>
                  </a:lnTo>
                  <a:cubicBezTo>
                    <a:pt x="44738" y="257"/>
                    <a:pt x="44738" y="120"/>
                    <a:pt x="44647" y="51"/>
                  </a:cubicBezTo>
                  <a:cubicBezTo>
                    <a:pt x="44613" y="17"/>
                    <a:pt x="44567" y="0"/>
                    <a:pt x="44522"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0"/>
            <p:cNvSpPr/>
            <p:nvPr/>
          </p:nvSpPr>
          <p:spPr>
            <a:xfrm rot="10800000">
              <a:off x="16173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0"/>
            <p:cNvSpPr/>
            <p:nvPr/>
          </p:nvSpPr>
          <p:spPr>
            <a:xfrm rot="10800000">
              <a:off x="414563" y="401657"/>
              <a:ext cx="336949" cy="210502"/>
            </a:xfrm>
            <a:custGeom>
              <a:rect b="b" l="l" r="r" t="t"/>
              <a:pathLst>
                <a:path extrusionOk="0" h="6917" w="11072">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0"/>
            <p:cNvSpPr/>
            <p:nvPr/>
          </p:nvSpPr>
          <p:spPr>
            <a:xfrm rot="10800000">
              <a:off x="667426" y="401657"/>
              <a:ext cx="336918" cy="210502"/>
            </a:xfrm>
            <a:custGeom>
              <a:rect b="b" l="l" r="r" t="t"/>
              <a:pathLst>
                <a:path extrusionOk="0" h="6917" w="11071">
                  <a:moveTo>
                    <a:pt x="6643"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10"/>
            <p:cNvSpPr/>
            <p:nvPr/>
          </p:nvSpPr>
          <p:spPr>
            <a:xfrm rot="10800000">
              <a:off x="920960" y="401657"/>
              <a:ext cx="336918" cy="210502"/>
            </a:xfrm>
            <a:custGeom>
              <a:rect b="b" l="l" r="r" t="t"/>
              <a:pathLst>
                <a:path extrusionOk="0" h="6917" w="11071">
                  <a:moveTo>
                    <a:pt x="6665" y="0"/>
                  </a:moveTo>
                  <a:lnTo>
                    <a:pt x="0" y="6916"/>
                  </a:lnTo>
                  <a:lnTo>
                    <a:pt x="4428" y="6916"/>
                  </a:lnTo>
                  <a:lnTo>
                    <a:pt x="11070"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 name="Google Shape;727;p10"/>
            <p:cNvSpPr/>
            <p:nvPr/>
          </p:nvSpPr>
          <p:spPr>
            <a:xfrm rot="10800000">
              <a:off x="1173823" y="401657"/>
              <a:ext cx="336918" cy="210502"/>
            </a:xfrm>
            <a:custGeom>
              <a:rect b="b" l="l" r="r" t="t"/>
              <a:pathLst>
                <a:path extrusionOk="0" h="6917" w="11071">
                  <a:moveTo>
                    <a:pt x="6666"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 name="Google Shape;728;p10"/>
            <p:cNvSpPr/>
            <p:nvPr/>
          </p:nvSpPr>
          <p:spPr>
            <a:xfrm rot="10800000">
              <a:off x="1426656" y="401657"/>
              <a:ext cx="336918" cy="210502"/>
            </a:xfrm>
            <a:custGeom>
              <a:rect b="b" l="l" r="r" t="t"/>
              <a:pathLst>
                <a:path extrusionOk="0" h="6917" w="11071">
                  <a:moveTo>
                    <a:pt x="6665" y="0"/>
                  </a:moveTo>
                  <a:lnTo>
                    <a:pt x="0"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 name="Google Shape;729;p10"/>
            <p:cNvSpPr/>
            <p:nvPr/>
          </p:nvSpPr>
          <p:spPr>
            <a:xfrm rot="10800000">
              <a:off x="1679490" y="401657"/>
              <a:ext cx="336949" cy="210502"/>
            </a:xfrm>
            <a:custGeom>
              <a:rect b="b" l="l" r="r" t="t"/>
              <a:pathLst>
                <a:path extrusionOk="0" h="6917" w="11072">
                  <a:moveTo>
                    <a:pt x="6643" y="0"/>
                  </a:moveTo>
                  <a:lnTo>
                    <a:pt x="1" y="6916"/>
                  </a:lnTo>
                  <a:lnTo>
                    <a:pt x="4406"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 name="Google Shape;730;p10"/>
            <p:cNvSpPr/>
            <p:nvPr/>
          </p:nvSpPr>
          <p:spPr>
            <a:xfrm rot="10800000">
              <a:off x="1933053" y="401657"/>
              <a:ext cx="336918" cy="210502"/>
            </a:xfrm>
            <a:custGeom>
              <a:rect b="b" l="l" r="r" t="t"/>
              <a:pathLst>
                <a:path extrusionOk="0" h="6917" w="11071">
                  <a:moveTo>
                    <a:pt x="6666" y="0"/>
                  </a:moveTo>
                  <a:lnTo>
                    <a:pt x="1" y="6916"/>
                  </a:lnTo>
                  <a:lnTo>
                    <a:pt x="4429" y="6916"/>
                  </a:lnTo>
                  <a:lnTo>
                    <a:pt x="11071"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10"/>
            <p:cNvSpPr/>
            <p:nvPr/>
          </p:nvSpPr>
          <p:spPr>
            <a:xfrm rot="10800000">
              <a:off x="1858707"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10"/>
            <p:cNvSpPr/>
            <p:nvPr/>
          </p:nvSpPr>
          <p:spPr>
            <a:xfrm rot="10800000">
              <a:off x="1751736"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10"/>
            <p:cNvSpPr/>
            <p:nvPr/>
          </p:nvSpPr>
          <p:spPr>
            <a:xfrm rot="10800000">
              <a:off x="1645466"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10"/>
            <p:cNvSpPr/>
            <p:nvPr/>
          </p:nvSpPr>
          <p:spPr>
            <a:xfrm rot="10800000">
              <a:off x="1539196" y="-175586"/>
              <a:ext cx="175078" cy="188986"/>
            </a:xfrm>
            <a:custGeom>
              <a:rect b="b" l="l" r="r" t="t"/>
              <a:pathLst>
                <a:path extrusionOk="0" h="6210" w="5753">
                  <a:moveTo>
                    <a:pt x="1" y="1"/>
                  </a:moveTo>
                  <a:lnTo>
                    <a:pt x="3516" y="3265"/>
                  </a:lnTo>
                  <a:lnTo>
                    <a:pt x="366"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10"/>
            <p:cNvSpPr/>
            <p:nvPr/>
          </p:nvSpPr>
          <p:spPr>
            <a:xfrm rot="10800000">
              <a:off x="1432895" y="-175586"/>
              <a:ext cx="175078" cy="188986"/>
            </a:xfrm>
            <a:custGeom>
              <a:rect b="b" l="l" r="r" t="t"/>
              <a:pathLst>
                <a:path extrusionOk="0" h="6210" w="5753">
                  <a:moveTo>
                    <a:pt x="0" y="1"/>
                  </a:moveTo>
                  <a:lnTo>
                    <a:pt x="3515"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10"/>
            <p:cNvSpPr/>
            <p:nvPr/>
          </p:nvSpPr>
          <p:spPr>
            <a:xfrm rot="10800000">
              <a:off x="1326625" y="-175586"/>
              <a:ext cx="175078" cy="188986"/>
            </a:xfrm>
            <a:custGeom>
              <a:rect b="b" l="l" r="r" t="t"/>
              <a:pathLst>
                <a:path extrusionOk="0" h="6210" w="5753">
                  <a:moveTo>
                    <a:pt x="0" y="1"/>
                  </a:moveTo>
                  <a:lnTo>
                    <a:pt x="3516" y="3265"/>
                  </a:lnTo>
                  <a:lnTo>
                    <a:pt x="388" y="6209"/>
                  </a:lnTo>
                  <a:lnTo>
                    <a:pt x="2625"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 name="Google Shape;737;p10"/>
            <p:cNvSpPr/>
            <p:nvPr/>
          </p:nvSpPr>
          <p:spPr>
            <a:xfrm rot="10800000">
              <a:off x="1220355" y="-175586"/>
              <a:ext cx="175078" cy="188986"/>
            </a:xfrm>
            <a:custGeom>
              <a:rect b="b" l="l" r="r" t="t"/>
              <a:pathLst>
                <a:path extrusionOk="0" h="6210" w="5753">
                  <a:moveTo>
                    <a:pt x="1" y="1"/>
                  </a:moveTo>
                  <a:lnTo>
                    <a:pt x="3516" y="3265"/>
                  </a:lnTo>
                  <a:lnTo>
                    <a:pt x="389" y="6209"/>
                  </a:lnTo>
                  <a:lnTo>
                    <a:pt x="2626"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10"/>
            <p:cNvSpPr/>
            <p:nvPr/>
          </p:nvSpPr>
          <p:spPr>
            <a:xfrm rot="10800000">
              <a:off x="1114084" y="-175586"/>
              <a:ext cx="174378" cy="188986"/>
            </a:xfrm>
            <a:custGeom>
              <a:rect b="b" l="l" r="r" t="t"/>
              <a:pathLst>
                <a:path extrusionOk="0" h="6210" w="5730">
                  <a:moveTo>
                    <a:pt x="1" y="1"/>
                  </a:moveTo>
                  <a:lnTo>
                    <a:pt x="3493" y="3265"/>
                  </a:lnTo>
                  <a:lnTo>
                    <a:pt x="366" y="6209"/>
                  </a:lnTo>
                  <a:lnTo>
                    <a:pt x="2603" y="6209"/>
                  </a:lnTo>
                  <a:lnTo>
                    <a:pt x="5730"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10"/>
            <p:cNvSpPr/>
            <p:nvPr/>
          </p:nvSpPr>
          <p:spPr>
            <a:xfrm rot="10800000">
              <a:off x="1007784" y="-175586"/>
              <a:ext cx="174378" cy="188986"/>
            </a:xfrm>
            <a:custGeom>
              <a:rect b="b" l="l" r="r" t="t"/>
              <a:pathLst>
                <a:path extrusionOk="0" h="6210" w="5730">
                  <a:moveTo>
                    <a:pt x="0" y="1"/>
                  </a:moveTo>
                  <a:lnTo>
                    <a:pt x="3492" y="3265"/>
                  </a:lnTo>
                  <a:lnTo>
                    <a:pt x="365" y="6209"/>
                  </a:lnTo>
                  <a:lnTo>
                    <a:pt x="2602" y="6209"/>
                  </a:lnTo>
                  <a:lnTo>
                    <a:pt x="5729"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10"/>
            <p:cNvSpPr/>
            <p:nvPr/>
          </p:nvSpPr>
          <p:spPr>
            <a:xfrm rot="10800000">
              <a:off x="900813" y="-175586"/>
              <a:ext cx="175078" cy="188986"/>
            </a:xfrm>
            <a:custGeom>
              <a:rect b="b" l="l" r="r" t="t"/>
              <a:pathLst>
                <a:path extrusionOk="0" h="6210" w="5753">
                  <a:moveTo>
                    <a:pt x="0" y="1"/>
                  </a:moveTo>
                  <a:lnTo>
                    <a:pt x="3493" y="3265"/>
                  </a:lnTo>
                  <a:lnTo>
                    <a:pt x="366" y="6209"/>
                  </a:lnTo>
                  <a:lnTo>
                    <a:pt x="2602" y="6209"/>
                  </a:lnTo>
                  <a:lnTo>
                    <a:pt x="5752" y="3265"/>
                  </a:lnTo>
                  <a:lnTo>
                    <a:pt x="2237"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10"/>
            <p:cNvSpPr/>
            <p:nvPr/>
          </p:nvSpPr>
          <p:spPr>
            <a:xfrm rot="10800000">
              <a:off x="794543" y="-175586"/>
              <a:ext cx="175078" cy="188986"/>
            </a:xfrm>
            <a:custGeom>
              <a:rect b="b" l="l" r="r" t="t"/>
              <a:pathLst>
                <a:path extrusionOk="0" h="6210" w="5753">
                  <a:moveTo>
                    <a:pt x="1" y="1"/>
                  </a:moveTo>
                  <a:lnTo>
                    <a:pt x="3516" y="3265"/>
                  </a:lnTo>
                  <a:lnTo>
                    <a:pt x="366" y="6209"/>
                  </a:lnTo>
                  <a:lnTo>
                    <a:pt x="2603" y="6209"/>
                  </a:lnTo>
                  <a:lnTo>
                    <a:pt x="5753" y="3265"/>
                  </a:lnTo>
                  <a:lnTo>
                    <a:pt x="2238"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2" name="Google Shape;742;p10"/>
          <p:cNvSpPr txBox="1"/>
          <p:nvPr>
            <p:ph type="title"/>
          </p:nvPr>
        </p:nvSpPr>
        <p:spPr>
          <a:xfrm>
            <a:off x="720000" y="461875"/>
            <a:ext cx="7704000" cy="488400"/>
          </a:xfrm>
          <a:prstGeom prst="rect">
            <a:avLst/>
          </a:prstGeom>
        </p:spPr>
        <p:txBody>
          <a:bodyPr anchorCtr="0" anchor="t" bIns="0" lIns="0" spcFirstLastPara="1" rIns="0" wrap="square" tIns="0">
            <a:noAutofit/>
          </a:bodyPr>
          <a:lstStyle>
            <a:lvl1pPr lvl="0" rtl="0">
              <a:spcBef>
                <a:spcPts val="0"/>
              </a:spcBef>
              <a:spcAft>
                <a:spcPts val="0"/>
              </a:spcAft>
              <a:buSzPts val="36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743" name="Google Shape;743;p10"/>
          <p:cNvGrpSpPr/>
          <p:nvPr/>
        </p:nvGrpSpPr>
        <p:grpSpPr>
          <a:xfrm flipH="1" rot="5400000">
            <a:off x="-113625" y="3210625"/>
            <a:ext cx="536425" cy="3475150"/>
            <a:chOff x="327125" y="2375600"/>
            <a:chExt cx="536425" cy="3475150"/>
          </a:xfrm>
        </p:grpSpPr>
        <p:sp>
          <p:nvSpPr>
            <p:cNvPr id="744" name="Google Shape;744;p10"/>
            <p:cNvSpPr/>
            <p:nvPr/>
          </p:nvSpPr>
          <p:spPr>
            <a:xfrm>
              <a:off x="531425" y="2394425"/>
              <a:ext cx="115850" cy="3456325"/>
            </a:xfrm>
            <a:custGeom>
              <a:rect b="b" l="l" r="r" t="t"/>
              <a:pathLst>
                <a:path extrusionOk="0" fill="none" h="138253" w="4634">
                  <a:moveTo>
                    <a:pt x="3150" y="138253"/>
                  </a:moveTo>
                  <a:lnTo>
                    <a:pt x="3150" y="54872"/>
                  </a:lnTo>
                  <a:lnTo>
                    <a:pt x="0" y="51722"/>
                  </a:lnTo>
                  <a:lnTo>
                    <a:pt x="0" y="28714"/>
                  </a:lnTo>
                  <a:lnTo>
                    <a:pt x="4634" y="24058"/>
                  </a:lnTo>
                  <a:lnTo>
                    <a:pt x="4634"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 name="Google Shape;745;p10"/>
            <p:cNvSpPr/>
            <p:nvPr/>
          </p:nvSpPr>
          <p:spPr>
            <a:xfrm>
              <a:off x="627275" y="2375600"/>
              <a:ext cx="39975" cy="39950"/>
            </a:xfrm>
            <a:custGeom>
              <a:rect b="b" l="l" r="r" t="t"/>
              <a:pathLst>
                <a:path extrusionOk="0" h="1598" w="1599">
                  <a:moveTo>
                    <a:pt x="800" y="0"/>
                  </a:moveTo>
                  <a:cubicBezTo>
                    <a:pt x="366" y="0"/>
                    <a:pt x="1" y="365"/>
                    <a:pt x="1" y="799"/>
                  </a:cubicBezTo>
                  <a:cubicBezTo>
                    <a:pt x="1" y="1233"/>
                    <a:pt x="366" y="1598"/>
                    <a:pt x="800" y="1598"/>
                  </a:cubicBezTo>
                  <a:cubicBezTo>
                    <a:pt x="1256" y="1598"/>
                    <a:pt x="1599" y="1233"/>
                    <a:pt x="1599" y="799"/>
                  </a:cubicBezTo>
                  <a:cubicBezTo>
                    <a:pt x="1599" y="365"/>
                    <a:pt x="1256" y="0"/>
                    <a:pt x="800"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 name="Google Shape;746;p10"/>
            <p:cNvSpPr/>
            <p:nvPr/>
          </p:nvSpPr>
          <p:spPr>
            <a:xfrm>
              <a:off x="347100" y="2923975"/>
              <a:ext cx="112450" cy="2344175"/>
            </a:xfrm>
            <a:custGeom>
              <a:rect b="b" l="l" r="r" t="t"/>
              <a:pathLst>
                <a:path extrusionOk="0" fill="none" h="93767" w="4498">
                  <a:moveTo>
                    <a:pt x="4497" y="93766"/>
                  </a:moveTo>
                  <a:lnTo>
                    <a:pt x="4497" y="50855"/>
                  </a:lnTo>
                  <a:lnTo>
                    <a:pt x="1" y="46358"/>
                  </a:lnTo>
                  <a:lnTo>
                    <a:pt x="1"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 name="Google Shape;747;p10"/>
            <p:cNvSpPr/>
            <p:nvPr/>
          </p:nvSpPr>
          <p:spPr>
            <a:xfrm>
              <a:off x="327125" y="2904575"/>
              <a:ext cx="39975" cy="39950"/>
            </a:xfrm>
            <a:custGeom>
              <a:rect b="b" l="l" r="r" t="t"/>
              <a:pathLst>
                <a:path extrusionOk="0" h="1598" w="1599">
                  <a:moveTo>
                    <a:pt x="800" y="0"/>
                  </a:moveTo>
                  <a:cubicBezTo>
                    <a:pt x="366" y="0"/>
                    <a:pt x="1" y="365"/>
                    <a:pt x="1" y="799"/>
                  </a:cubicBezTo>
                  <a:cubicBezTo>
                    <a:pt x="1" y="1255"/>
                    <a:pt x="366" y="1598"/>
                    <a:pt x="800" y="1598"/>
                  </a:cubicBezTo>
                  <a:cubicBezTo>
                    <a:pt x="1233" y="1598"/>
                    <a:pt x="1599" y="1255"/>
                    <a:pt x="1599" y="799"/>
                  </a:cubicBezTo>
                  <a:cubicBezTo>
                    <a:pt x="1599" y="365"/>
                    <a:pt x="1233" y="0"/>
                    <a:pt x="800" y="0"/>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 name="Google Shape;748;p10"/>
            <p:cNvSpPr/>
            <p:nvPr/>
          </p:nvSpPr>
          <p:spPr>
            <a:xfrm>
              <a:off x="347100" y="2676875"/>
              <a:ext cx="192900" cy="374375"/>
            </a:xfrm>
            <a:custGeom>
              <a:rect b="b" l="l" r="r" t="t"/>
              <a:pathLst>
                <a:path extrusionOk="0" fill="none" h="14975" w="7716">
                  <a:moveTo>
                    <a:pt x="1" y="14974"/>
                  </a:moveTo>
                  <a:lnTo>
                    <a:pt x="7716" y="7259"/>
                  </a:lnTo>
                  <a:lnTo>
                    <a:pt x="7716" y="1"/>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10"/>
            <p:cNvSpPr/>
            <p:nvPr/>
          </p:nvSpPr>
          <p:spPr>
            <a:xfrm>
              <a:off x="520000" y="2658050"/>
              <a:ext cx="39975" cy="39975"/>
            </a:xfrm>
            <a:custGeom>
              <a:rect b="b" l="l" r="r" t="t"/>
              <a:pathLst>
                <a:path extrusionOk="0" h="1599" w="1599">
                  <a:moveTo>
                    <a:pt x="800" y="1"/>
                  </a:moveTo>
                  <a:cubicBezTo>
                    <a:pt x="366" y="1"/>
                    <a:pt x="1" y="366"/>
                    <a:pt x="1" y="799"/>
                  </a:cubicBezTo>
                  <a:cubicBezTo>
                    <a:pt x="1" y="1233"/>
                    <a:pt x="366" y="1598"/>
                    <a:pt x="800" y="1598"/>
                  </a:cubicBezTo>
                  <a:cubicBezTo>
                    <a:pt x="1233" y="1598"/>
                    <a:pt x="1598" y="1233"/>
                    <a:pt x="1598" y="799"/>
                  </a:cubicBezTo>
                  <a:cubicBezTo>
                    <a:pt x="1598" y="366"/>
                    <a:pt x="1233"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 name="Google Shape;750;p10"/>
            <p:cNvSpPr/>
            <p:nvPr/>
          </p:nvSpPr>
          <p:spPr>
            <a:xfrm>
              <a:off x="347100" y="4357400"/>
              <a:ext cx="25" cy="971225"/>
            </a:xfrm>
            <a:custGeom>
              <a:rect b="b" l="l" r="r" t="t"/>
              <a:pathLst>
                <a:path extrusionOk="0" fill="none" h="38849" w="1">
                  <a:moveTo>
                    <a:pt x="1" y="38849"/>
                  </a:moveTo>
                  <a:lnTo>
                    <a:pt x="1"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10"/>
            <p:cNvSpPr/>
            <p:nvPr/>
          </p:nvSpPr>
          <p:spPr>
            <a:xfrm>
              <a:off x="327125" y="4338550"/>
              <a:ext cx="39975" cy="39975"/>
            </a:xfrm>
            <a:custGeom>
              <a:rect b="b" l="l" r="r" t="t"/>
              <a:pathLst>
                <a:path extrusionOk="0" h="1599" w="1599">
                  <a:moveTo>
                    <a:pt x="800" y="1"/>
                  </a:moveTo>
                  <a:cubicBezTo>
                    <a:pt x="366" y="1"/>
                    <a:pt x="1" y="343"/>
                    <a:pt x="1" y="800"/>
                  </a:cubicBezTo>
                  <a:cubicBezTo>
                    <a:pt x="1" y="1234"/>
                    <a:pt x="366" y="1599"/>
                    <a:pt x="800" y="1599"/>
                  </a:cubicBezTo>
                  <a:cubicBezTo>
                    <a:pt x="1233" y="1599"/>
                    <a:pt x="1599" y="1234"/>
                    <a:pt x="1599" y="800"/>
                  </a:cubicBezTo>
                  <a:cubicBezTo>
                    <a:pt x="1599" y="343"/>
                    <a:pt x="1233" y="1"/>
                    <a:pt x="800"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10"/>
            <p:cNvSpPr/>
            <p:nvPr/>
          </p:nvSpPr>
          <p:spPr>
            <a:xfrm>
              <a:off x="690625" y="3227550"/>
              <a:ext cx="172925" cy="2083400"/>
            </a:xfrm>
            <a:custGeom>
              <a:rect b="b" l="l" r="r" t="t"/>
              <a:pathLst>
                <a:path extrusionOk="0" fill="none" h="83336" w="6917">
                  <a:moveTo>
                    <a:pt x="6917" y="83335"/>
                  </a:moveTo>
                  <a:lnTo>
                    <a:pt x="0" y="76396"/>
                  </a:lnTo>
                  <a:lnTo>
                    <a:pt x="0" y="15841"/>
                  </a:lnTo>
                  <a:lnTo>
                    <a:pt x="4954" y="10865"/>
                  </a:lnTo>
                  <a:lnTo>
                    <a:pt x="4954" y="0"/>
                  </a:lnTo>
                </a:path>
              </a:pathLst>
            </a:custGeom>
            <a:solidFill>
              <a:schemeClr val="accent1"/>
            </a:solidFill>
            <a:ln cap="flat" cmpd="sng" w="13125">
              <a:solidFill>
                <a:schemeClr val="accent1"/>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10"/>
            <p:cNvSpPr/>
            <p:nvPr/>
          </p:nvSpPr>
          <p:spPr>
            <a:xfrm>
              <a:off x="794475" y="3208700"/>
              <a:ext cx="39975" cy="39975"/>
            </a:xfrm>
            <a:custGeom>
              <a:rect b="b" l="l" r="r" t="t"/>
              <a:pathLst>
                <a:path extrusionOk="0" h="1599" w="1599">
                  <a:moveTo>
                    <a:pt x="800" y="1"/>
                  </a:moveTo>
                  <a:cubicBezTo>
                    <a:pt x="366" y="1"/>
                    <a:pt x="1" y="343"/>
                    <a:pt x="1" y="800"/>
                  </a:cubicBezTo>
                  <a:cubicBezTo>
                    <a:pt x="1" y="1234"/>
                    <a:pt x="366" y="1599"/>
                    <a:pt x="800" y="1599"/>
                  </a:cubicBezTo>
                  <a:cubicBezTo>
                    <a:pt x="1256" y="1599"/>
                    <a:pt x="1598" y="1234"/>
                    <a:pt x="1598" y="800"/>
                  </a:cubicBezTo>
                  <a:cubicBezTo>
                    <a:pt x="1598" y="343"/>
                    <a:pt x="1256" y="1"/>
                    <a:pt x="800" y="1"/>
                  </a:cubicBezTo>
                  <a:close/>
                </a:path>
              </a:pathLst>
            </a:custGeom>
            <a:solidFill>
              <a:schemeClr val="accent1"/>
            </a:solidFill>
            <a:ln cap="flat" cmpd="sng" w="9525">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10"/>
            <p:cNvSpPr/>
            <p:nvPr/>
          </p:nvSpPr>
          <p:spPr>
            <a:xfrm>
              <a:off x="776800" y="3899750"/>
              <a:ext cx="25" cy="1084800"/>
            </a:xfrm>
            <a:custGeom>
              <a:rect b="b" l="l" r="r" t="t"/>
              <a:pathLst>
                <a:path extrusionOk="0" fill="none" h="43392" w="1">
                  <a:moveTo>
                    <a:pt x="0" y="43391"/>
                  </a:moveTo>
                  <a:lnTo>
                    <a:pt x="0" y="0"/>
                  </a:lnTo>
                </a:path>
              </a:pathLst>
            </a:custGeom>
            <a:solidFill>
              <a:schemeClr val="accent2"/>
            </a:solidFill>
            <a:ln cap="flat" cmpd="sng" w="13125">
              <a:solidFill>
                <a:schemeClr val="accent2"/>
              </a:solidFill>
              <a:prstDash val="solid"/>
              <a:miter lim="2282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10"/>
            <p:cNvSpPr/>
            <p:nvPr/>
          </p:nvSpPr>
          <p:spPr>
            <a:xfrm>
              <a:off x="756825" y="4963400"/>
              <a:ext cx="40525" cy="39975"/>
            </a:xfrm>
            <a:custGeom>
              <a:rect b="b" l="l" r="r" t="t"/>
              <a:pathLst>
                <a:path extrusionOk="0" h="1599" w="1621">
                  <a:moveTo>
                    <a:pt x="799" y="1"/>
                  </a:moveTo>
                  <a:cubicBezTo>
                    <a:pt x="365" y="1"/>
                    <a:pt x="0" y="366"/>
                    <a:pt x="0" y="800"/>
                  </a:cubicBezTo>
                  <a:cubicBezTo>
                    <a:pt x="0" y="1233"/>
                    <a:pt x="365" y="1598"/>
                    <a:pt x="799" y="1598"/>
                  </a:cubicBezTo>
                  <a:cubicBezTo>
                    <a:pt x="1256" y="1598"/>
                    <a:pt x="1621" y="1233"/>
                    <a:pt x="1621" y="800"/>
                  </a:cubicBezTo>
                  <a:cubicBezTo>
                    <a:pt x="1621" y="366"/>
                    <a:pt x="1256" y="1"/>
                    <a:pt x="799" y="1"/>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10"/>
            <p:cNvSpPr/>
            <p:nvPr/>
          </p:nvSpPr>
          <p:spPr>
            <a:xfrm>
              <a:off x="756825" y="3880925"/>
              <a:ext cx="40525" cy="39950"/>
            </a:xfrm>
            <a:custGeom>
              <a:rect b="b" l="l" r="r" t="t"/>
              <a:pathLst>
                <a:path extrusionOk="0" h="1598" w="1621">
                  <a:moveTo>
                    <a:pt x="799" y="0"/>
                  </a:moveTo>
                  <a:cubicBezTo>
                    <a:pt x="365" y="0"/>
                    <a:pt x="0" y="342"/>
                    <a:pt x="0" y="799"/>
                  </a:cubicBezTo>
                  <a:cubicBezTo>
                    <a:pt x="0" y="1233"/>
                    <a:pt x="365" y="1598"/>
                    <a:pt x="799" y="1598"/>
                  </a:cubicBezTo>
                  <a:cubicBezTo>
                    <a:pt x="1256" y="1598"/>
                    <a:pt x="1621" y="1233"/>
                    <a:pt x="1621" y="799"/>
                  </a:cubicBezTo>
                  <a:cubicBezTo>
                    <a:pt x="1621" y="342"/>
                    <a:pt x="1256" y="0"/>
                    <a:pt x="799" y="0"/>
                  </a:cubicBezTo>
                  <a:close/>
                </a:path>
              </a:pathLst>
            </a:custGeom>
            <a:solidFill>
              <a:schemeClr val="accent2"/>
            </a:solidFill>
            <a:ln cap="flat" cmpd="sng" w="9525">
              <a:solidFill>
                <a:schemeClr val="accent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21" Type="http://schemas.openxmlformats.org/officeDocument/2006/relationships/theme" Target="../theme/theme1.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5" Type="http://schemas.openxmlformats.org/officeDocument/2006/relationships/slideLayout" Target="../slideLayouts/slideLayout5.xml"/><Relationship Id="rId19" Type="http://schemas.openxmlformats.org/officeDocument/2006/relationships/slideLayout" Target="../slideLayouts/slideLayout19.xml"/><Relationship Id="rId6" Type="http://schemas.openxmlformats.org/officeDocument/2006/relationships/slideLayout" Target="../slideLayouts/slideLayout6.xml"/><Relationship Id="rId18" Type="http://schemas.openxmlformats.org/officeDocument/2006/relationships/slideLayout" Target="../slideLayouts/slideLayout18.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61875"/>
            <a:ext cx="7704000" cy="488400"/>
          </a:xfrm>
          <a:prstGeom prst="rect">
            <a:avLst/>
          </a:prstGeom>
          <a:noFill/>
          <a:ln>
            <a:noFill/>
          </a:ln>
        </p:spPr>
        <p:txBody>
          <a:bodyPr anchorCtr="0" anchor="t" bIns="0" lIns="0" spcFirstLastPara="1" rIns="0" wrap="square" tIns="0">
            <a:noAutofit/>
          </a:bodyPr>
          <a:lstStyle>
            <a:lvl1pPr lvl="0" algn="ctr">
              <a:spcBef>
                <a:spcPts val="0"/>
              </a:spcBef>
              <a:spcAft>
                <a:spcPts val="0"/>
              </a:spcAft>
              <a:buClr>
                <a:schemeClr val="dk2"/>
              </a:buClr>
              <a:buSzPts val="3600"/>
              <a:buFont typeface="Bebas Neue"/>
              <a:buNone/>
              <a:defRPr sz="3600">
                <a:solidFill>
                  <a:schemeClr val="dk2"/>
                </a:solidFill>
                <a:latin typeface="Bebas Neue"/>
                <a:ea typeface="Bebas Neue"/>
                <a:cs typeface="Bebas Neue"/>
                <a:sym typeface="Bebas Neu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p:txBody>
      </p:sp>
      <p:sp>
        <p:nvSpPr>
          <p:cNvPr id="7" name="Google Shape;7;p1"/>
          <p:cNvSpPr txBox="1"/>
          <p:nvPr>
            <p:ph idx="1" type="body"/>
          </p:nvPr>
        </p:nvSpPr>
        <p:spPr>
          <a:xfrm>
            <a:off x="720000" y="1617575"/>
            <a:ext cx="7704000" cy="2951400"/>
          </a:xfrm>
          <a:prstGeom prst="rect">
            <a:avLst/>
          </a:prstGeom>
          <a:noFill/>
          <a:ln>
            <a:noFill/>
          </a:ln>
        </p:spPr>
        <p:txBody>
          <a:bodyPr anchorCtr="0" anchor="t" bIns="0" lIns="0" spcFirstLastPara="1" rIns="0" wrap="square" tIns="0">
            <a:noAutofit/>
          </a:bodyPr>
          <a:lstStyle>
            <a:lvl1pPr indent="-330200" lvl="0" marL="457200">
              <a:lnSpc>
                <a:spcPct val="115000"/>
              </a:lnSpc>
              <a:spcBef>
                <a:spcPts val="0"/>
              </a:spcBef>
              <a:spcAft>
                <a:spcPts val="0"/>
              </a:spcAft>
              <a:buClr>
                <a:schemeClr val="dk1"/>
              </a:buClr>
              <a:buSzPts val="1600"/>
              <a:buFont typeface="Roboto"/>
              <a:buChar char="●"/>
              <a:defRPr sz="1600">
                <a:solidFill>
                  <a:schemeClr val="dk1"/>
                </a:solidFill>
                <a:latin typeface="Roboto"/>
                <a:ea typeface="Roboto"/>
                <a:cs typeface="Roboto"/>
                <a:sym typeface="Roboto"/>
              </a:defRPr>
            </a:lvl1pPr>
            <a:lvl2pPr indent="-330200" lvl="1" marL="9144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2pPr>
            <a:lvl3pPr indent="-330200" lvl="2" marL="13716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3pPr>
            <a:lvl4pPr indent="-330200" lvl="3" marL="18288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4pPr>
            <a:lvl5pPr indent="-330200" lvl="4" marL="22860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5pPr>
            <a:lvl6pPr indent="-330200" lvl="5" marL="27432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6pPr>
            <a:lvl7pPr indent="-330200" lvl="6" marL="32004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7pPr>
            <a:lvl8pPr indent="-330200" lvl="7" marL="3657600">
              <a:lnSpc>
                <a:spcPct val="115000"/>
              </a:lnSpc>
              <a:spcBef>
                <a:spcPts val="1600"/>
              </a:spcBef>
              <a:spcAft>
                <a:spcPts val="0"/>
              </a:spcAft>
              <a:buClr>
                <a:schemeClr val="dk1"/>
              </a:buClr>
              <a:buSzPts val="1600"/>
              <a:buFont typeface="Roboto"/>
              <a:buChar char="○"/>
              <a:defRPr sz="1600">
                <a:solidFill>
                  <a:schemeClr val="dk1"/>
                </a:solidFill>
                <a:latin typeface="Roboto"/>
                <a:ea typeface="Roboto"/>
                <a:cs typeface="Roboto"/>
                <a:sym typeface="Roboto"/>
              </a:defRPr>
            </a:lvl8pPr>
            <a:lvl9pPr indent="-330200" lvl="8" marL="4114800">
              <a:lnSpc>
                <a:spcPct val="115000"/>
              </a:lnSpc>
              <a:spcBef>
                <a:spcPts val="1600"/>
              </a:spcBef>
              <a:spcAft>
                <a:spcPts val="1600"/>
              </a:spcAft>
              <a:buClr>
                <a:schemeClr val="dk1"/>
              </a:buClr>
              <a:buSzPts val="1600"/>
              <a:buFont typeface="Roboto"/>
              <a:buChar char="■"/>
              <a:defRPr sz="1600">
                <a:solidFill>
                  <a:schemeClr val="dk1"/>
                </a:solidFill>
                <a:latin typeface="Roboto"/>
                <a:ea typeface="Roboto"/>
                <a:cs typeface="Roboto"/>
                <a:sym typeface="Robo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11.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2.png"/><Relationship Id="rId4" Type="http://schemas.openxmlformats.org/officeDocument/2006/relationships/image" Target="../media/image9.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hyperlink" Target="https://medium.com/@kasunmaduraeng/docker-namespace-and-cgroups-dece27c209c7" TargetMode="External"/><Relationship Id="rId4" Type="http://schemas.openxmlformats.org/officeDocument/2006/relationships/hyperlink" Target="https://www.edureka.co/blog/docker-architectur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9.xml"/><Relationship Id="rId3" Type="http://schemas.openxmlformats.org/officeDocument/2006/relationships/hyperlink" Target="mailto:aritracodm2002@kgpian.iitkgp.ac.in" TargetMode="External"/><Relationship Id="rId4" Type="http://schemas.openxmlformats.org/officeDocument/2006/relationships/hyperlink" Target="mailto:biswanathsanto@gmail.com"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hyperlink" Target="https://www.ibm.com/in-en/cloud/learn/containerization" TargetMode="External"/><Relationship Id="rId4" Type="http://schemas.openxmlformats.org/officeDocument/2006/relationships/image" Target="../media/image1.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50" name="Shape 1850"/>
        <p:cNvGrpSpPr/>
        <p:nvPr/>
      </p:nvGrpSpPr>
      <p:grpSpPr>
        <a:xfrm>
          <a:off x="0" y="0"/>
          <a:ext cx="0" cy="0"/>
          <a:chOff x="0" y="0"/>
          <a:chExt cx="0" cy="0"/>
        </a:xfrm>
      </p:grpSpPr>
      <p:sp>
        <p:nvSpPr>
          <p:cNvPr id="1851" name="Google Shape;1851;p22"/>
          <p:cNvSpPr txBox="1"/>
          <p:nvPr>
            <p:ph type="ctrTitle"/>
          </p:nvPr>
        </p:nvSpPr>
        <p:spPr>
          <a:xfrm>
            <a:off x="1009200" y="1893447"/>
            <a:ext cx="7125600" cy="1147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solidFill>
                  <a:schemeClr val="dk2"/>
                </a:solidFill>
              </a:rPr>
              <a:t>Docker internals</a:t>
            </a:r>
            <a:endParaRPr>
              <a:solidFill>
                <a:schemeClr val="dk2"/>
              </a:solidFill>
            </a:endParaRPr>
          </a:p>
        </p:txBody>
      </p:sp>
      <p:sp>
        <p:nvSpPr>
          <p:cNvPr id="1852" name="Google Shape;1852;p22"/>
          <p:cNvSpPr txBox="1"/>
          <p:nvPr>
            <p:ph idx="1" type="subTitle"/>
          </p:nvPr>
        </p:nvSpPr>
        <p:spPr>
          <a:xfrm>
            <a:off x="792025" y="3520721"/>
            <a:ext cx="7125600" cy="514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2200">
                <a:solidFill>
                  <a:schemeClr val="dk1"/>
                </a:solidFill>
              </a:rPr>
              <a:t>Aritra Chakraborty</a:t>
            </a:r>
            <a:endParaRPr sz="2200">
              <a:solidFill>
                <a:schemeClr val="dk1"/>
              </a:solidFill>
            </a:endParaRPr>
          </a:p>
        </p:txBody>
      </p:sp>
      <p:grpSp>
        <p:nvGrpSpPr>
          <p:cNvPr id="1853" name="Google Shape;1853;p22"/>
          <p:cNvGrpSpPr/>
          <p:nvPr/>
        </p:nvGrpSpPr>
        <p:grpSpPr>
          <a:xfrm>
            <a:off x="-223784" y="-6"/>
            <a:ext cx="2284525" cy="985488"/>
            <a:chOff x="-223784" y="-6"/>
            <a:chExt cx="2284525" cy="985488"/>
          </a:xfrm>
        </p:grpSpPr>
        <p:sp>
          <p:nvSpPr>
            <p:cNvPr id="1854" name="Google Shape;1854;p22"/>
            <p:cNvSpPr/>
            <p:nvPr/>
          </p:nvSpPr>
          <p:spPr>
            <a:xfrm rot="5400000">
              <a:off x="751670" y="-653904"/>
              <a:ext cx="291159" cy="1770887"/>
            </a:xfrm>
            <a:custGeom>
              <a:rect b="b" l="l" r="r" t="t"/>
              <a:pathLst>
                <a:path extrusionOk="0" fill="none" h="20126" w="3309">
                  <a:moveTo>
                    <a:pt x="3309" y="20126"/>
                  </a:moveTo>
                  <a:lnTo>
                    <a:pt x="3309" y="10627"/>
                  </a:lnTo>
                  <a:lnTo>
                    <a:pt x="1" y="7293"/>
                  </a:lnTo>
                  <a:lnTo>
                    <a:pt x="1" y="0"/>
                  </a:lnTo>
                </a:path>
              </a:pathLst>
            </a:custGeom>
            <a:noFill/>
            <a:ln cap="rnd" cmpd="sng" w="19050">
              <a:solidFill>
                <a:schemeClr val="accent1"/>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22"/>
            <p:cNvSpPr/>
            <p:nvPr/>
          </p:nvSpPr>
          <p:spPr>
            <a:xfrm rot="5400000">
              <a:off x="294064" y="-86060"/>
              <a:ext cx="88" cy="564632"/>
            </a:xfrm>
            <a:custGeom>
              <a:rect b="b" l="l" r="r" t="t"/>
              <a:pathLst>
                <a:path extrusionOk="0" fill="none" h="6417" w="1">
                  <a:moveTo>
                    <a:pt x="1" y="6416"/>
                  </a:moveTo>
                  <a:lnTo>
                    <a:pt x="1" y="0"/>
                  </a:lnTo>
                </a:path>
              </a:pathLst>
            </a:custGeom>
            <a:noFill/>
            <a:ln cap="rnd" cmpd="sng" w="19050">
              <a:solidFill>
                <a:schemeClr val="accent1"/>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22"/>
            <p:cNvSpPr/>
            <p:nvPr/>
          </p:nvSpPr>
          <p:spPr>
            <a:xfrm rot="5400000">
              <a:off x="575332" y="113545"/>
              <a:ext cx="167709" cy="165509"/>
            </a:xfrm>
            <a:custGeom>
              <a:rect b="b" l="l" r="r" t="t"/>
              <a:pathLst>
                <a:path extrusionOk="0" h="1881" w="1906">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22"/>
            <p:cNvSpPr/>
            <p:nvPr/>
          </p:nvSpPr>
          <p:spPr>
            <a:xfrm rot="5400000">
              <a:off x="873382" y="-351369"/>
              <a:ext cx="147899" cy="1895787"/>
            </a:xfrm>
            <a:custGeom>
              <a:rect b="b" l="l" r="r" t="t"/>
              <a:pathLst>
                <a:path extrusionOk="0" fill="none" h="21405" w="1681">
                  <a:moveTo>
                    <a:pt x="1" y="21405"/>
                  </a:moveTo>
                  <a:lnTo>
                    <a:pt x="1" y="5114"/>
                  </a:lnTo>
                  <a:lnTo>
                    <a:pt x="1680" y="3434"/>
                  </a:lnTo>
                  <a:lnTo>
                    <a:pt x="1680" y="1"/>
                  </a:lnTo>
                </a:path>
              </a:pathLst>
            </a:custGeom>
            <a:noFill/>
            <a:ln cap="rnd" cmpd="sng" w="9525">
              <a:solidFill>
                <a:schemeClr val="dk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22"/>
            <p:cNvSpPr/>
            <p:nvPr/>
          </p:nvSpPr>
          <p:spPr>
            <a:xfrm rot="5400000">
              <a:off x="551408" y="-235203"/>
              <a:ext cx="361727" cy="1912111"/>
            </a:xfrm>
            <a:custGeom>
              <a:rect b="b" l="l" r="r" t="t"/>
              <a:pathLst>
                <a:path extrusionOk="0" fill="none" h="21731" w="4111">
                  <a:moveTo>
                    <a:pt x="0" y="21730"/>
                  </a:moveTo>
                  <a:lnTo>
                    <a:pt x="0" y="14562"/>
                  </a:lnTo>
                  <a:lnTo>
                    <a:pt x="4110" y="10427"/>
                  </a:lnTo>
                  <a:lnTo>
                    <a:pt x="4110" y="1"/>
                  </a:lnTo>
                </a:path>
              </a:pathLst>
            </a:custGeom>
            <a:noFill/>
            <a:ln cap="rnd" cmpd="sng" w="19050">
              <a:solidFill>
                <a:schemeClr val="accent1"/>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22"/>
            <p:cNvSpPr/>
            <p:nvPr/>
          </p:nvSpPr>
          <p:spPr>
            <a:xfrm rot="5400000">
              <a:off x="1689436" y="818961"/>
              <a:ext cx="165421" cy="167621"/>
            </a:xfrm>
            <a:custGeom>
              <a:rect b="b" l="l" r="r" t="t"/>
              <a:pathLst>
                <a:path extrusionOk="0" h="1905" w="188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22"/>
            <p:cNvSpPr/>
            <p:nvPr/>
          </p:nvSpPr>
          <p:spPr>
            <a:xfrm rot="5400000">
              <a:off x="1894132" y="585435"/>
              <a:ext cx="167709" cy="165509"/>
            </a:xfrm>
            <a:custGeom>
              <a:rect b="b" l="l" r="r" t="t"/>
              <a:pathLst>
                <a:path extrusionOk="0" h="1881" w="1906">
                  <a:moveTo>
                    <a:pt x="953" y="0"/>
                  </a:moveTo>
                  <a:cubicBezTo>
                    <a:pt x="427" y="0"/>
                    <a:pt x="1" y="426"/>
                    <a:pt x="1" y="928"/>
                  </a:cubicBezTo>
                  <a:cubicBezTo>
                    <a:pt x="1" y="1454"/>
                    <a:pt x="427" y="1880"/>
                    <a:pt x="953" y="1880"/>
                  </a:cubicBezTo>
                  <a:cubicBezTo>
                    <a:pt x="1479" y="1880"/>
                    <a:pt x="1905" y="1454"/>
                    <a:pt x="1905" y="928"/>
                  </a:cubicBezTo>
                  <a:cubicBezTo>
                    <a:pt x="1905" y="426"/>
                    <a:pt x="1479" y="0"/>
                    <a:pt x="9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22"/>
            <p:cNvSpPr/>
            <p:nvPr/>
          </p:nvSpPr>
          <p:spPr>
            <a:xfrm rot="5400000">
              <a:off x="1782751" y="-50"/>
              <a:ext cx="167621" cy="167709"/>
            </a:xfrm>
            <a:custGeom>
              <a:rect b="b" l="l" r="r" t="t"/>
              <a:pathLst>
                <a:path extrusionOk="0" h="1906" w="1905">
                  <a:moveTo>
                    <a:pt x="952" y="1"/>
                  </a:moveTo>
                  <a:cubicBezTo>
                    <a:pt x="426" y="1"/>
                    <a:pt x="0" y="427"/>
                    <a:pt x="0" y="953"/>
                  </a:cubicBezTo>
                  <a:cubicBezTo>
                    <a:pt x="0" y="1480"/>
                    <a:pt x="426" y="1906"/>
                    <a:pt x="952" y="1906"/>
                  </a:cubicBezTo>
                  <a:cubicBezTo>
                    <a:pt x="1479" y="1906"/>
                    <a:pt x="1905" y="1480"/>
                    <a:pt x="1905" y="953"/>
                  </a:cubicBezTo>
                  <a:cubicBezTo>
                    <a:pt x="1905" y="427"/>
                    <a:pt x="1479" y="1"/>
                    <a:pt x="95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2" name="Google Shape;1862;p22"/>
          <p:cNvGrpSpPr/>
          <p:nvPr/>
        </p:nvGrpSpPr>
        <p:grpSpPr>
          <a:xfrm>
            <a:off x="5876365" y="118125"/>
            <a:ext cx="3316597" cy="2830576"/>
            <a:chOff x="5876365" y="118125"/>
            <a:chExt cx="3316597" cy="2830576"/>
          </a:xfrm>
        </p:grpSpPr>
        <p:sp>
          <p:nvSpPr>
            <p:cNvPr id="1863" name="Google Shape;1863;p22"/>
            <p:cNvSpPr/>
            <p:nvPr/>
          </p:nvSpPr>
          <p:spPr>
            <a:xfrm rot="10800000">
              <a:off x="9025253" y="996438"/>
              <a:ext cx="167709" cy="165509"/>
            </a:xfrm>
            <a:custGeom>
              <a:rect b="b" l="l" r="r" t="t"/>
              <a:pathLst>
                <a:path extrusionOk="0" h="1881" w="1906">
                  <a:moveTo>
                    <a:pt x="953" y="1"/>
                  </a:moveTo>
                  <a:cubicBezTo>
                    <a:pt x="426" y="1"/>
                    <a:pt x="0" y="402"/>
                    <a:pt x="0" y="928"/>
                  </a:cubicBezTo>
                  <a:cubicBezTo>
                    <a:pt x="0" y="1455"/>
                    <a:pt x="426" y="1881"/>
                    <a:pt x="953" y="1881"/>
                  </a:cubicBezTo>
                  <a:cubicBezTo>
                    <a:pt x="1479" y="1881"/>
                    <a:pt x="1905" y="1455"/>
                    <a:pt x="1905" y="928"/>
                  </a:cubicBezTo>
                  <a:cubicBezTo>
                    <a:pt x="1905" y="402"/>
                    <a:pt x="1479" y="1"/>
                    <a:pt x="95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22"/>
            <p:cNvSpPr/>
            <p:nvPr/>
          </p:nvSpPr>
          <p:spPr>
            <a:xfrm>
              <a:off x="6008817" y="118125"/>
              <a:ext cx="3134824" cy="182018"/>
            </a:xfrm>
            <a:custGeom>
              <a:rect b="b" l="l" r="r" t="t"/>
              <a:pathLst>
                <a:path extrusionOk="0" fill="none" h="1480" w="25490">
                  <a:moveTo>
                    <a:pt x="1" y="1479"/>
                  </a:moveTo>
                  <a:lnTo>
                    <a:pt x="13710" y="1479"/>
                  </a:lnTo>
                  <a:lnTo>
                    <a:pt x="15164" y="0"/>
                  </a:lnTo>
                  <a:lnTo>
                    <a:pt x="25490" y="0"/>
                  </a:lnTo>
                </a:path>
              </a:pathLst>
            </a:custGeom>
            <a:noFill/>
            <a:ln cap="rnd" cmpd="sng" w="9525">
              <a:solidFill>
                <a:srgbClr val="00F4A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22"/>
            <p:cNvSpPr/>
            <p:nvPr/>
          </p:nvSpPr>
          <p:spPr>
            <a:xfrm>
              <a:off x="5876365" y="182815"/>
              <a:ext cx="234282" cy="234409"/>
            </a:xfrm>
            <a:custGeom>
              <a:rect b="b" l="l" r="r" t="t"/>
              <a:pathLst>
                <a:path extrusionOk="0" h="1906" w="1905">
                  <a:moveTo>
                    <a:pt x="953" y="1"/>
                  </a:moveTo>
                  <a:cubicBezTo>
                    <a:pt x="426" y="1"/>
                    <a:pt x="0" y="427"/>
                    <a:pt x="0" y="953"/>
                  </a:cubicBezTo>
                  <a:cubicBezTo>
                    <a:pt x="0" y="1479"/>
                    <a:pt x="426" y="1905"/>
                    <a:pt x="953" y="1905"/>
                  </a:cubicBezTo>
                  <a:cubicBezTo>
                    <a:pt x="1479" y="1905"/>
                    <a:pt x="1905" y="1479"/>
                    <a:pt x="1905" y="953"/>
                  </a:cubicBezTo>
                  <a:cubicBezTo>
                    <a:pt x="1905" y="427"/>
                    <a:pt x="1479" y="1"/>
                    <a:pt x="953" y="1"/>
                  </a:cubicBezTo>
                  <a:close/>
                </a:path>
              </a:pathLst>
            </a:custGeom>
            <a:solidFill>
              <a:srgbClr val="00F4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22"/>
            <p:cNvSpPr/>
            <p:nvPr/>
          </p:nvSpPr>
          <p:spPr>
            <a:xfrm rot="10800000">
              <a:off x="9109108" y="515661"/>
              <a:ext cx="88" cy="564632"/>
            </a:xfrm>
            <a:custGeom>
              <a:rect b="b" l="l" r="r" t="t"/>
              <a:pathLst>
                <a:path extrusionOk="0" fill="none" h="6417" w="1">
                  <a:moveTo>
                    <a:pt x="1" y="6416"/>
                  </a:moveTo>
                  <a:lnTo>
                    <a:pt x="1" y="0"/>
                  </a:lnTo>
                </a:path>
              </a:pathLst>
            </a:custGeom>
            <a:noFill/>
            <a:ln cap="rnd" cmpd="sng" w="19050">
              <a:solidFill>
                <a:schemeClr val="accent1"/>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22"/>
            <p:cNvSpPr/>
            <p:nvPr/>
          </p:nvSpPr>
          <p:spPr>
            <a:xfrm rot="10800000">
              <a:off x="8441048" y="515657"/>
              <a:ext cx="361727" cy="2369168"/>
            </a:xfrm>
            <a:custGeom>
              <a:rect b="b" l="l" r="r" t="t"/>
              <a:pathLst>
                <a:path extrusionOk="0" fill="none" h="21731" w="4111">
                  <a:moveTo>
                    <a:pt x="0" y="21730"/>
                  </a:moveTo>
                  <a:lnTo>
                    <a:pt x="0" y="14562"/>
                  </a:lnTo>
                  <a:lnTo>
                    <a:pt x="4110" y="10427"/>
                  </a:lnTo>
                  <a:lnTo>
                    <a:pt x="4110" y="1"/>
                  </a:lnTo>
                </a:path>
              </a:pathLst>
            </a:custGeom>
            <a:noFill/>
            <a:ln cap="rnd" cmpd="sng" w="9525">
              <a:solidFill>
                <a:schemeClr val="dk2"/>
              </a:solidFill>
              <a:prstDash val="solid"/>
              <a:miter lim="250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22"/>
            <p:cNvSpPr/>
            <p:nvPr/>
          </p:nvSpPr>
          <p:spPr>
            <a:xfrm rot="10800000">
              <a:off x="8357275" y="2781081"/>
              <a:ext cx="165421" cy="167621"/>
            </a:xfrm>
            <a:custGeom>
              <a:rect b="b" l="l" r="r" t="t"/>
              <a:pathLst>
                <a:path extrusionOk="0" h="1905" w="1880">
                  <a:moveTo>
                    <a:pt x="927" y="0"/>
                  </a:moveTo>
                  <a:cubicBezTo>
                    <a:pt x="401" y="0"/>
                    <a:pt x="0" y="426"/>
                    <a:pt x="0" y="952"/>
                  </a:cubicBezTo>
                  <a:cubicBezTo>
                    <a:pt x="0" y="1479"/>
                    <a:pt x="401" y="1905"/>
                    <a:pt x="927" y="1905"/>
                  </a:cubicBezTo>
                  <a:cubicBezTo>
                    <a:pt x="1454" y="1905"/>
                    <a:pt x="1880" y="1479"/>
                    <a:pt x="1880" y="952"/>
                  </a:cubicBezTo>
                  <a:cubicBezTo>
                    <a:pt x="1880" y="426"/>
                    <a:pt x="1454" y="0"/>
                    <a:pt x="9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4" name="Shape 1934"/>
        <p:cNvGrpSpPr/>
        <p:nvPr/>
      </p:nvGrpSpPr>
      <p:grpSpPr>
        <a:xfrm>
          <a:off x="0" y="0"/>
          <a:ext cx="0" cy="0"/>
          <a:chOff x="0" y="0"/>
          <a:chExt cx="0" cy="0"/>
        </a:xfrm>
      </p:grpSpPr>
      <p:sp>
        <p:nvSpPr>
          <p:cNvPr id="1935" name="Google Shape;1935;p31"/>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a:t>
            </a:r>
            <a:r>
              <a:rPr lang="en"/>
              <a:t>amespaces </a:t>
            </a:r>
            <a:r>
              <a:rPr lang="en" sz="2500">
                <a:latin typeface="Arial"/>
                <a:ea typeface="Arial"/>
                <a:cs typeface="Arial"/>
                <a:sym typeface="Arial"/>
              </a:rPr>
              <a:t>(contd.)</a:t>
            </a:r>
            <a:endParaRPr sz="2500">
              <a:latin typeface="Arial"/>
              <a:ea typeface="Arial"/>
              <a:cs typeface="Arial"/>
              <a:sym typeface="Arial"/>
            </a:endParaRPr>
          </a:p>
        </p:txBody>
      </p:sp>
      <p:sp>
        <p:nvSpPr>
          <p:cNvPr id="1936" name="Google Shape;1936;p31"/>
          <p:cNvSpPr txBox="1"/>
          <p:nvPr>
            <p:ph idx="1" type="body"/>
          </p:nvPr>
        </p:nvSpPr>
        <p:spPr>
          <a:xfrm>
            <a:off x="720000" y="1242425"/>
            <a:ext cx="5397300" cy="3763800"/>
          </a:xfrm>
          <a:prstGeom prst="rect">
            <a:avLst/>
          </a:prstGeom>
        </p:spPr>
        <p:txBody>
          <a:bodyPr anchorCtr="0" anchor="t" bIns="0" lIns="0" spcFirstLastPara="1" rIns="0" wrap="square" tIns="0">
            <a:noAutofit/>
          </a:bodyPr>
          <a:lstStyle/>
          <a:p>
            <a:pPr indent="-317500" lvl="0" marL="457200" rtl="0" algn="l">
              <a:lnSpc>
                <a:spcPct val="100000"/>
              </a:lnSpc>
              <a:spcBef>
                <a:spcPts val="0"/>
              </a:spcBef>
              <a:spcAft>
                <a:spcPts val="0"/>
              </a:spcAft>
              <a:buSzPts val="1400"/>
              <a:buChar char="●"/>
            </a:pPr>
            <a:r>
              <a:rPr b="1" i="1" lang="en" sz="1600"/>
              <a:t>Mount namespace:</a:t>
            </a:r>
            <a:r>
              <a:rPr lang="en" sz="1400"/>
              <a:t> The mount namespace lets the operating system present a different file system to a different set of processes. With a mount namespace, it’s possible for there to be completely different file system trees that do not overlap at all running at the same time; each mount namespace sees, and can possibly modify, only one of those trees.</a:t>
            </a:r>
            <a:endParaRPr sz="1400"/>
          </a:p>
          <a:p>
            <a:pPr indent="0" lvl="0" marL="914400" rtl="0" algn="l">
              <a:lnSpc>
                <a:spcPct val="100000"/>
              </a:lnSpc>
              <a:spcBef>
                <a:spcPts val="1000"/>
              </a:spcBef>
              <a:spcAft>
                <a:spcPts val="0"/>
              </a:spcAft>
              <a:buNone/>
            </a:pPr>
            <a:r>
              <a:t/>
            </a:r>
            <a:endParaRPr sz="1400"/>
          </a:p>
          <a:p>
            <a:pPr indent="-330200" lvl="0" marL="457200" rtl="0" algn="l">
              <a:lnSpc>
                <a:spcPct val="100000"/>
              </a:lnSpc>
              <a:spcBef>
                <a:spcPts val="1000"/>
              </a:spcBef>
              <a:spcAft>
                <a:spcPts val="1000"/>
              </a:spcAft>
              <a:buSzPts val="1600"/>
              <a:buChar char="●"/>
            </a:pPr>
            <a:r>
              <a:rPr b="1" i="1" lang="en" sz="1600"/>
              <a:t>IPC namespace: </a:t>
            </a:r>
            <a:r>
              <a:rPr lang="en" sz="1400"/>
              <a:t>Processes can talk to each other through the operating system in various ways which is known as Inter-Process Communication (IPC), and there are standard ways to do that. IPC namespaces let the kernel separate message passing too, and deny access to some of those IPC channels to certain processes, depending on their namespace.</a:t>
            </a:r>
            <a:endParaRPr sz="1400"/>
          </a:p>
        </p:txBody>
      </p:sp>
      <p:pic>
        <p:nvPicPr>
          <p:cNvPr id="1937" name="Google Shape;1937;p31"/>
          <p:cNvPicPr preferRelativeResize="0"/>
          <p:nvPr/>
        </p:nvPicPr>
        <p:blipFill rotWithShape="1">
          <a:blip r:embed="rId3">
            <a:alphaModFix/>
          </a:blip>
          <a:srcRect b="23884" l="42466" r="19047" t="36579"/>
          <a:stretch/>
        </p:blipFill>
        <p:spPr>
          <a:xfrm>
            <a:off x="6220200" y="1242425"/>
            <a:ext cx="2823199" cy="15739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1" name="Shape 1941"/>
        <p:cNvGrpSpPr/>
        <p:nvPr/>
      </p:nvGrpSpPr>
      <p:grpSpPr>
        <a:xfrm>
          <a:off x="0" y="0"/>
          <a:ext cx="0" cy="0"/>
          <a:chOff x="0" y="0"/>
          <a:chExt cx="0" cy="0"/>
        </a:xfrm>
      </p:grpSpPr>
      <p:sp>
        <p:nvSpPr>
          <p:cNvPr id="1942" name="Google Shape;1942;p32"/>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Namespaces </a:t>
            </a:r>
            <a:r>
              <a:rPr lang="en" sz="2500">
                <a:latin typeface="Arial"/>
                <a:ea typeface="Arial"/>
                <a:cs typeface="Arial"/>
                <a:sym typeface="Arial"/>
              </a:rPr>
              <a:t>(contd.)</a:t>
            </a:r>
            <a:endParaRPr sz="2500">
              <a:latin typeface="Arial"/>
              <a:ea typeface="Arial"/>
              <a:cs typeface="Arial"/>
              <a:sym typeface="Arial"/>
            </a:endParaRPr>
          </a:p>
        </p:txBody>
      </p:sp>
      <p:sp>
        <p:nvSpPr>
          <p:cNvPr id="1943" name="Google Shape;1943;p32"/>
          <p:cNvSpPr txBox="1"/>
          <p:nvPr>
            <p:ph idx="1" type="body"/>
          </p:nvPr>
        </p:nvSpPr>
        <p:spPr>
          <a:xfrm>
            <a:off x="720000" y="1242425"/>
            <a:ext cx="5397300" cy="3763800"/>
          </a:xfrm>
          <a:prstGeom prst="rect">
            <a:avLst/>
          </a:prstGeom>
        </p:spPr>
        <p:txBody>
          <a:bodyPr anchorCtr="0" anchor="t" bIns="0" lIns="0" spcFirstLastPara="1" rIns="0" wrap="square" tIns="0">
            <a:noAutofit/>
          </a:bodyPr>
          <a:lstStyle/>
          <a:p>
            <a:pPr indent="-317500" lvl="0" marL="457200" rtl="0" algn="l">
              <a:lnSpc>
                <a:spcPct val="100000"/>
              </a:lnSpc>
              <a:spcBef>
                <a:spcPts val="0"/>
              </a:spcBef>
              <a:spcAft>
                <a:spcPts val="1000"/>
              </a:spcAft>
              <a:buSzPts val="1400"/>
              <a:buChar char="●"/>
            </a:pPr>
            <a:r>
              <a:rPr b="1" i="1" lang="en" sz="1600"/>
              <a:t>Process</a:t>
            </a:r>
            <a:r>
              <a:rPr b="1" i="1" lang="en" sz="1600"/>
              <a:t> namespace:</a:t>
            </a:r>
            <a:r>
              <a:rPr lang="en" sz="1400"/>
              <a:t> </a:t>
            </a:r>
            <a:r>
              <a:rPr lang="en" sz="1300"/>
              <a:t>PID namespaces are essentially what the name implies, they’re a separate namespace for processes IDs. When we create a new PID namespace, we specify one process that will be PID 1 in that namespace. That could be another instance of our init program, or it could be any arbitrary process. That process may be known as PID 345 to the “global” namespace, but it’s also known as PID 1 within its scoped namespace. If it then forks off another process, that process will also get two PIDs: 346 according to the parent namespace and 2 within its scoped namespace. That process won’t know about both PIDs. It’s running in a namespace that has only 2 processes, and it will know itself as PID 2. That is the only PID it will know about, and if it asks the operating system for a list of all processes on the system it will see only those 2 in its own namespace (lie!). It cannot initiate communication with any process outside of its namespace. It doesn’t even know they exist. A process from the parent namespace, however, can see and initiate communication with a process in the child namesp</a:t>
            </a:r>
            <a:r>
              <a:rPr lang="en" sz="1400"/>
              <a:t>ace.</a:t>
            </a:r>
            <a:endParaRPr sz="1400"/>
          </a:p>
        </p:txBody>
      </p:sp>
      <p:pic>
        <p:nvPicPr>
          <p:cNvPr id="1944" name="Google Shape;1944;p32"/>
          <p:cNvPicPr preferRelativeResize="0"/>
          <p:nvPr/>
        </p:nvPicPr>
        <p:blipFill rotWithShape="1">
          <a:blip r:embed="rId3">
            <a:alphaModFix/>
          </a:blip>
          <a:srcRect b="29148" l="42277" r="10474" t="36615"/>
          <a:stretch/>
        </p:blipFill>
        <p:spPr>
          <a:xfrm>
            <a:off x="6117300" y="1391025"/>
            <a:ext cx="2891802" cy="1459625"/>
          </a:xfrm>
          <a:prstGeom prst="rect">
            <a:avLst/>
          </a:prstGeom>
          <a:noFill/>
          <a:ln>
            <a:noFill/>
          </a:ln>
        </p:spPr>
      </p:pic>
      <p:pic>
        <p:nvPicPr>
          <p:cNvPr id="1945" name="Google Shape;1945;p32"/>
          <p:cNvPicPr preferRelativeResize="0"/>
          <p:nvPr/>
        </p:nvPicPr>
        <p:blipFill rotWithShape="1">
          <a:blip r:embed="rId4">
            <a:alphaModFix/>
          </a:blip>
          <a:srcRect b="21413" l="42869" r="18650" t="40640"/>
          <a:stretch/>
        </p:blipFill>
        <p:spPr>
          <a:xfrm>
            <a:off x="6117300" y="3022100"/>
            <a:ext cx="2891802" cy="158717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9" name="Shape 1949"/>
        <p:cNvGrpSpPr/>
        <p:nvPr/>
      </p:nvGrpSpPr>
      <p:grpSpPr>
        <a:xfrm>
          <a:off x="0" y="0"/>
          <a:ext cx="0" cy="0"/>
          <a:chOff x="0" y="0"/>
          <a:chExt cx="0" cy="0"/>
        </a:xfrm>
      </p:grpSpPr>
      <p:sp>
        <p:nvSpPr>
          <p:cNvPr id="1950" name="Google Shape;1950;p33"/>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Namespaces </a:t>
            </a:r>
            <a:r>
              <a:rPr lang="en" sz="2500">
                <a:latin typeface="Arial"/>
                <a:ea typeface="Arial"/>
                <a:cs typeface="Arial"/>
                <a:sym typeface="Arial"/>
              </a:rPr>
              <a:t>(contd.)</a:t>
            </a:r>
            <a:endParaRPr sz="2500">
              <a:latin typeface="Arial"/>
              <a:ea typeface="Arial"/>
              <a:cs typeface="Arial"/>
              <a:sym typeface="Arial"/>
            </a:endParaRPr>
          </a:p>
        </p:txBody>
      </p:sp>
      <p:sp>
        <p:nvSpPr>
          <p:cNvPr id="1951" name="Google Shape;1951;p33"/>
          <p:cNvSpPr txBox="1"/>
          <p:nvPr>
            <p:ph idx="1" type="body"/>
          </p:nvPr>
        </p:nvSpPr>
        <p:spPr>
          <a:xfrm>
            <a:off x="617125" y="1173850"/>
            <a:ext cx="5397300" cy="3763800"/>
          </a:xfrm>
          <a:prstGeom prst="rect">
            <a:avLst/>
          </a:prstGeom>
        </p:spPr>
        <p:txBody>
          <a:bodyPr anchorCtr="0" anchor="t" bIns="0" lIns="0" spcFirstLastPara="1" rIns="0" wrap="square" tIns="0">
            <a:noAutofit/>
          </a:bodyPr>
          <a:lstStyle/>
          <a:p>
            <a:pPr indent="-317500" lvl="0" marL="457200" rtl="0" algn="l">
              <a:lnSpc>
                <a:spcPct val="100000"/>
              </a:lnSpc>
              <a:spcBef>
                <a:spcPts val="0"/>
              </a:spcBef>
              <a:spcAft>
                <a:spcPts val="0"/>
              </a:spcAft>
              <a:buSzPts val="1400"/>
              <a:buChar char="●"/>
            </a:pPr>
            <a:r>
              <a:rPr b="1" i="1" lang="en" sz="1600"/>
              <a:t>Network</a:t>
            </a:r>
            <a:r>
              <a:rPr b="1" i="1" lang="en" sz="1600"/>
              <a:t> namespace:</a:t>
            </a:r>
            <a:r>
              <a:rPr lang="en" sz="1400"/>
              <a:t> </a:t>
            </a:r>
            <a:r>
              <a:rPr lang="en" sz="1300"/>
              <a:t>A network namespace allows for the creation of an entirely separate collection of resources. In this case the resources are network devices. They cannot share these resources; a network device can be in one and only one namespace at a time. Moreover, physical network devices (those that correspond to a physical ethernet card or WiFi adapter) can only remain in the root namespace, and thus a new network namespace begins life with no devices at all, and thus no connection to anything. (Technically it has a loopback device, but even that is disabled by default.)</a:t>
            </a:r>
            <a:endParaRPr sz="1300"/>
          </a:p>
          <a:p>
            <a:pPr indent="-330200" lvl="0" marL="457200" rtl="0" algn="l">
              <a:lnSpc>
                <a:spcPct val="100000"/>
              </a:lnSpc>
              <a:spcBef>
                <a:spcPts val="1000"/>
              </a:spcBef>
              <a:spcAft>
                <a:spcPts val="1000"/>
              </a:spcAft>
              <a:buSzPts val="1600"/>
              <a:buChar char="●"/>
            </a:pPr>
            <a:r>
              <a:rPr b="1" i="1" lang="en" sz="1600"/>
              <a:t>User</a:t>
            </a:r>
            <a:r>
              <a:rPr b="1" i="1" lang="en" sz="1600"/>
              <a:t> namespace: </a:t>
            </a:r>
            <a:r>
              <a:rPr lang="en" sz="1300"/>
              <a:t>With user namespaces, any process can now create a new user namespace, inside of which that process is owned by any user desired, including root. That means just as a process can have an in-namespace PID and an out-of-namespace PID, a process can have an in-namespace user that is distinct from its out-of-namespace user. And its in-namespace user can be root, which gives it root access to all other processes in the namespace, even if it’s just an ordinary user process in the parent namespace.</a:t>
            </a:r>
            <a:endParaRPr sz="1300"/>
          </a:p>
        </p:txBody>
      </p:sp>
      <p:pic>
        <p:nvPicPr>
          <p:cNvPr id="1952" name="Google Shape;1952;p33"/>
          <p:cNvPicPr preferRelativeResize="0"/>
          <p:nvPr/>
        </p:nvPicPr>
        <p:blipFill rotWithShape="1">
          <a:blip r:embed="rId3">
            <a:alphaModFix/>
          </a:blip>
          <a:srcRect b="22952" l="42979" r="18700" t="40228"/>
          <a:stretch/>
        </p:blipFill>
        <p:spPr>
          <a:xfrm>
            <a:off x="6163050" y="1134988"/>
            <a:ext cx="2857498" cy="1485926"/>
          </a:xfrm>
          <a:prstGeom prst="rect">
            <a:avLst/>
          </a:prstGeom>
          <a:noFill/>
          <a:ln>
            <a:noFill/>
          </a:ln>
        </p:spPr>
      </p:pic>
      <p:pic>
        <p:nvPicPr>
          <p:cNvPr id="1953" name="Google Shape;1953;p33"/>
          <p:cNvPicPr preferRelativeResize="0"/>
          <p:nvPr/>
        </p:nvPicPr>
        <p:blipFill rotWithShape="1">
          <a:blip r:embed="rId4">
            <a:alphaModFix/>
          </a:blip>
          <a:srcRect b="16166" l="49880" r="18983" t="34664"/>
          <a:stretch/>
        </p:blipFill>
        <p:spPr>
          <a:xfrm>
            <a:off x="6163050" y="2805625"/>
            <a:ext cx="2857498" cy="1839526"/>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7" name="Shape 1957"/>
        <p:cNvGrpSpPr/>
        <p:nvPr/>
      </p:nvGrpSpPr>
      <p:grpSpPr>
        <a:xfrm>
          <a:off x="0" y="0"/>
          <a:ext cx="0" cy="0"/>
          <a:chOff x="0" y="0"/>
          <a:chExt cx="0" cy="0"/>
        </a:xfrm>
      </p:grpSpPr>
      <p:sp>
        <p:nvSpPr>
          <p:cNvPr id="1958" name="Google Shape;1958;p34"/>
          <p:cNvSpPr txBox="1"/>
          <p:nvPr>
            <p:ph idx="1" type="body"/>
          </p:nvPr>
        </p:nvSpPr>
        <p:spPr>
          <a:xfrm>
            <a:off x="720000" y="1242425"/>
            <a:ext cx="4745700" cy="33267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sz="1400"/>
              <a:t>Control groups work by creating a parallel hierarchy of processes, independent of the creation hierarchy used by namespaces. Processes can then be associated with one and only one leaf in that hierarchy. Any node in that hierarchy can have one or more “controllers” associated with it. There are a dozen or so controllers currently implemented, some of which just track resource usage, some of which limit it, and some of which do both. The two most important controllers for our purposes are CPU and memory, which can cap the total CPU usage or memory usage of a tree of processes. </a:t>
            </a:r>
            <a:r>
              <a:rPr lang="en" sz="1400">
                <a:latin typeface="Arial"/>
                <a:ea typeface="Arial"/>
                <a:cs typeface="Arial"/>
                <a:sym typeface="Arial"/>
              </a:rPr>
              <a:t>A process in a control group will still know that it’s in a control group and that it’s getting only a portion of the total system resources. Unless the process is owned by root, however, it won’t be able to change that configuration.</a:t>
            </a:r>
            <a:endParaRPr sz="1400"/>
          </a:p>
        </p:txBody>
      </p:sp>
      <p:sp>
        <p:nvSpPr>
          <p:cNvPr id="1959" name="Google Shape;1959;p34"/>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cgroups</a:t>
            </a:r>
            <a:endParaRPr/>
          </a:p>
        </p:txBody>
      </p:sp>
      <p:pic>
        <p:nvPicPr>
          <p:cNvPr id="1960" name="Google Shape;1960;p34"/>
          <p:cNvPicPr preferRelativeResize="0"/>
          <p:nvPr/>
        </p:nvPicPr>
        <p:blipFill rotWithShape="1">
          <a:blip r:embed="rId3">
            <a:alphaModFix/>
          </a:blip>
          <a:srcRect b="27295" l="41685" r="18701" t="43718"/>
          <a:stretch/>
        </p:blipFill>
        <p:spPr>
          <a:xfrm>
            <a:off x="5591550" y="1805925"/>
            <a:ext cx="3314724" cy="13715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4" name="Shape 1964"/>
        <p:cNvGrpSpPr/>
        <p:nvPr/>
      </p:nvGrpSpPr>
      <p:grpSpPr>
        <a:xfrm>
          <a:off x="0" y="0"/>
          <a:ext cx="0" cy="0"/>
          <a:chOff x="0" y="0"/>
          <a:chExt cx="0" cy="0"/>
        </a:xfrm>
      </p:grpSpPr>
      <p:sp>
        <p:nvSpPr>
          <p:cNvPr id="1965" name="Google Shape;1965;p35"/>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Building containers</a:t>
            </a:r>
            <a:endParaRPr/>
          </a:p>
        </p:txBody>
      </p:sp>
      <p:sp>
        <p:nvSpPr>
          <p:cNvPr id="1966" name="Google Shape;1966;p35"/>
          <p:cNvSpPr txBox="1"/>
          <p:nvPr>
            <p:ph idx="1" type="body"/>
          </p:nvPr>
        </p:nvSpPr>
        <p:spPr>
          <a:xfrm>
            <a:off x="720000" y="1242425"/>
            <a:ext cx="77040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t>Containers can be built using namespaces and cgroups. Namespaces help to isolate processes by lying to them that they have only limited resources to access. Cgroups on the other hand quantify the various resources that processes can access. So this leads to working of a process in isolation and ignorance that there are processes </a:t>
            </a:r>
            <a:r>
              <a:rPr lang="en" sz="1500"/>
              <a:t>running on the system apart from it.</a:t>
            </a:r>
            <a:endParaRPr sz="1500"/>
          </a:p>
          <a:p>
            <a:pPr indent="0" lvl="0" marL="0" rtl="0" algn="l">
              <a:spcBef>
                <a:spcPts val="1600"/>
              </a:spcBef>
              <a:spcAft>
                <a:spcPts val="0"/>
              </a:spcAft>
              <a:buNone/>
            </a:pPr>
            <a:r>
              <a:rPr lang="en" sz="1500"/>
              <a:t>This isolated environment is further managed by help of controlling its communication with other processes via </a:t>
            </a:r>
            <a:r>
              <a:rPr lang="en" sz="1500"/>
              <a:t> IPC namespace or like restriction of network access via  network namespace and also restriction of download size on disc via control groups.</a:t>
            </a:r>
            <a:endParaRPr sz="1500"/>
          </a:p>
          <a:p>
            <a:pPr indent="0" lvl="0" marL="0" rtl="0" algn="l">
              <a:spcBef>
                <a:spcPts val="1600"/>
              </a:spcBef>
              <a:spcAft>
                <a:spcPts val="1600"/>
              </a:spcAft>
              <a:buNone/>
            </a:pPr>
            <a:r>
              <a:rPr lang="en" sz="1500"/>
              <a:t>So in this way we can integrate control groups with six namespaces that lead to smart  lying of the kernel to the processes resulting in their working in isolation and thus forming a container.</a:t>
            </a:r>
            <a:endParaRPr sz="15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0" name="Shape 1970"/>
        <p:cNvGrpSpPr/>
        <p:nvPr/>
      </p:nvGrpSpPr>
      <p:grpSpPr>
        <a:xfrm>
          <a:off x="0" y="0"/>
          <a:ext cx="0" cy="0"/>
          <a:chOff x="0" y="0"/>
          <a:chExt cx="0" cy="0"/>
        </a:xfrm>
      </p:grpSpPr>
      <p:sp>
        <p:nvSpPr>
          <p:cNvPr id="1971" name="Google Shape;1971;p36"/>
          <p:cNvSpPr txBox="1"/>
          <p:nvPr>
            <p:ph idx="4294967295" type="title"/>
          </p:nvPr>
        </p:nvSpPr>
        <p:spPr>
          <a:xfrm>
            <a:off x="3647325" y="1212825"/>
            <a:ext cx="1926600" cy="75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03</a:t>
            </a:r>
            <a:endParaRPr/>
          </a:p>
        </p:txBody>
      </p:sp>
      <p:sp>
        <p:nvSpPr>
          <p:cNvPr id="1972" name="Google Shape;1972;p36"/>
          <p:cNvSpPr txBox="1"/>
          <p:nvPr>
            <p:ph type="title"/>
          </p:nvPr>
        </p:nvSpPr>
        <p:spPr>
          <a:xfrm>
            <a:off x="2549400" y="2221500"/>
            <a:ext cx="4045200" cy="75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Docker ecosystem</a:t>
            </a:r>
            <a:endParaRPr/>
          </a:p>
        </p:txBody>
      </p:sp>
      <p:sp>
        <p:nvSpPr>
          <p:cNvPr id="1973" name="Google Shape;1973;p36"/>
          <p:cNvSpPr txBox="1"/>
          <p:nvPr>
            <p:ph idx="4294967295" type="subTitle"/>
          </p:nvPr>
        </p:nvSpPr>
        <p:spPr>
          <a:xfrm>
            <a:off x="2549400" y="3230175"/>
            <a:ext cx="4045200" cy="700500"/>
          </a:xfrm>
          <a:prstGeom prst="rect">
            <a:avLst/>
          </a:prstGeom>
        </p:spPr>
        <p:txBody>
          <a:bodyPr anchorCtr="0" anchor="ctr" bIns="0" lIns="0" spcFirstLastPara="1" rIns="0" wrap="square" tIns="0">
            <a:noAutofit/>
          </a:bodyPr>
          <a:lstStyle/>
          <a:p>
            <a:pPr indent="0" lvl="0" marL="0" rtl="0" algn="ctr">
              <a:spcBef>
                <a:spcPts val="0"/>
              </a:spcBef>
              <a:spcAft>
                <a:spcPts val="1600"/>
              </a:spcAft>
              <a:buNone/>
            </a:pPr>
            <a:r>
              <a:rPr lang="en"/>
              <a:t>Let’s dive deep into these</a:t>
            </a:r>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7" name="Shape 1977"/>
        <p:cNvGrpSpPr/>
        <p:nvPr/>
      </p:nvGrpSpPr>
      <p:grpSpPr>
        <a:xfrm>
          <a:off x="0" y="0"/>
          <a:ext cx="0" cy="0"/>
          <a:chOff x="0" y="0"/>
          <a:chExt cx="0" cy="0"/>
        </a:xfrm>
      </p:grpSpPr>
      <p:sp>
        <p:nvSpPr>
          <p:cNvPr id="1978" name="Google Shape;1978;p37"/>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components</a:t>
            </a:r>
            <a:endParaRPr/>
          </a:p>
        </p:txBody>
      </p:sp>
      <p:sp>
        <p:nvSpPr>
          <p:cNvPr id="1979" name="Google Shape;1979;p37"/>
          <p:cNvSpPr txBox="1"/>
          <p:nvPr>
            <p:ph idx="1" type="body"/>
          </p:nvPr>
        </p:nvSpPr>
        <p:spPr>
          <a:xfrm>
            <a:off x="720000" y="1242425"/>
            <a:ext cx="7704000" cy="3456900"/>
          </a:xfrm>
          <a:prstGeom prst="rect">
            <a:avLst/>
          </a:prstGeom>
        </p:spPr>
        <p:txBody>
          <a:bodyPr anchorCtr="0" anchor="t" bIns="0" lIns="0" spcFirstLastPara="1" rIns="0" wrap="square" tIns="0">
            <a:noAutofit/>
          </a:bodyPr>
          <a:lstStyle/>
          <a:p>
            <a:pPr indent="-323850" lvl="0" marL="457200" rtl="0" algn="l">
              <a:lnSpc>
                <a:spcPct val="100000"/>
              </a:lnSpc>
              <a:spcBef>
                <a:spcPts val="0"/>
              </a:spcBef>
              <a:spcAft>
                <a:spcPts val="0"/>
              </a:spcAft>
              <a:buSzPts val="1500"/>
              <a:buChar char="●"/>
            </a:pPr>
            <a:r>
              <a:rPr b="1" i="1" lang="en" sz="1500"/>
              <a:t>Docker daemon:</a:t>
            </a:r>
            <a:r>
              <a:rPr lang="en" sz="1500"/>
              <a:t> </a:t>
            </a:r>
            <a:r>
              <a:rPr lang="en" sz="1300"/>
              <a:t>The dockerd is the docker daemon that listens for Docker API requests and manages Docker objects such as images, containers, networks, and volumes. It can communicate with other daemons to manage docker services.</a:t>
            </a:r>
            <a:endParaRPr sz="1300"/>
          </a:p>
          <a:p>
            <a:pPr indent="-317500" lvl="0" marL="457200" rtl="0" algn="l">
              <a:lnSpc>
                <a:spcPct val="100000"/>
              </a:lnSpc>
              <a:spcBef>
                <a:spcPts val="1000"/>
              </a:spcBef>
              <a:spcAft>
                <a:spcPts val="0"/>
              </a:spcAft>
              <a:buSzPts val="1400"/>
              <a:buFont typeface="Arial"/>
              <a:buChar char="●"/>
            </a:pPr>
            <a:r>
              <a:rPr b="1" i="1" lang="en" sz="1500">
                <a:latin typeface="Arial"/>
                <a:ea typeface="Arial"/>
                <a:cs typeface="Arial"/>
                <a:sym typeface="Arial"/>
              </a:rPr>
              <a:t>Docker client:</a:t>
            </a:r>
            <a:r>
              <a:rPr lang="en" sz="1400">
                <a:latin typeface="Arial"/>
                <a:ea typeface="Arial"/>
                <a:cs typeface="Arial"/>
                <a:sym typeface="Arial"/>
              </a:rPr>
              <a:t> </a:t>
            </a:r>
            <a:r>
              <a:rPr lang="en" sz="1300"/>
              <a:t>The Docker client (docker) is the primary way that many Docker users interact with Docker. On using docker run, the client sends commands to dockerd (may be many), which carries them out. The docker command uses the Docker API. Docker run:</a:t>
            </a:r>
            <a:endParaRPr sz="1300"/>
          </a:p>
          <a:p>
            <a:pPr indent="457200" lvl="0" marL="0" rtl="0" algn="l">
              <a:lnSpc>
                <a:spcPct val="100000"/>
              </a:lnSpc>
              <a:spcBef>
                <a:spcPts val="1000"/>
              </a:spcBef>
              <a:spcAft>
                <a:spcPts val="0"/>
              </a:spcAft>
              <a:buNone/>
            </a:pPr>
            <a:r>
              <a:rPr b="1" lang="en" sz="1000">
                <a:latin typeface="Courier New"/>
                <a:ea typeface="Courier New"/>
                <a:cs typeface="Courier New"/>
                <a:sym typeface="Courier New"/>
              </a:rPr>
              <a:t>$ docker run -i -t ubuntu /bin/bash</a:t>
            </a:r>
            <a:endParaRPr b="1" sz="1000">
              <a:latin typeface="Courier New"/>
              <a:ea typeface="Courier New"/>
              <a:cs typeface="Courier New"/>
              <a:sym typeface="Courier New"/>
            </a:endParaRPr>
          </a:p>
          <a:p>
            <a:pPr indent="-323850" lvl="0" marL="457200" rtl="0" algn="l">
              <a:lnSpc>
                <a:spcPct val="100000"/>
              </a:lnSpc>
              <a:spcBef>
                <a:spcPts val="1000"/>
              </a:spcBef>
              <a:spcAft>
                <a:spcPts val="0"/>
              </a:spcAft>
              <a:buSzPts val="1500"/>
              <a:buChar char="●"/>
            </a:pPr>
            <a:r>
              <a:rPr b="1" i="1" lang="en" sz="1500"/>
              <a:t>Docker desktop: </a:t>
            </a:r>
            <a:r>
              <a:rPr lang="en" sz="1300"/>
              <a:t>Docker Desktop is an easy-to-install application for Mac or Windows environment that enables us to build and share containerized applications and microservices.</a:t>
            </a:r>
            <a:endParaRPr sz="1300"/>
          </a:p>
          <a:p>
            <a:pPr indent="-323850" lvl="0" marL="457200" rtl="0" algn="l">
              <a:lnSpc>
                <a:spcPct val="100000"/>
              </a:lnSpc>
              <a:spcBef>
                <a:spcPts val="1000"/>
              </a:spcBef>
              <a:spcAft>
                <a:spcPts val="0"/>
              </a:spcAft>
              <a:buSzPts val="1500"/>
              <a:buChar char="●"/>
            </a:pPr>
            <a:r>
              <a:rPr b="1" i="1" lang="en" sz="1500"/>
              <a:t>Docker registry: </a:t>
            </a:r>
            <a:r>
              <a:rPr lang="en" sz="1300"/>
              <a:t>Docker registry stores docker images. Docker hub is the the default public registry used by docker.</a:t>
            </a:r>
            <a:endParaRPr sz="1300"/>
          </a:p>
          <a:p>
            <a:pPr indent="-323850" lvl="0" marL="457200" rtl="0" algn="l">
              <a:lnSpc>
                <a:spcPct val="100000"/>
              </a:lnSpc>
              <a:spcBef>
                <a:spcPts val="1000"/>
              </a:spcBef>
              <a:spcAft>
                <a:spcPts val="0"/>
              </a:spcAft>
              <a:buSzPts val="1500"/>
              <a:buChar char="●"/>
            </a:pPr>
            <a:r>
              <a:rPr b="1" i="1" lang="en" sz="1500"/>
              <a:t>Containerd: </a:t>
            </a:r>
            <a:r>
              <a:rPr lang="en" sz="1300"/>
              <a:t>containerd is a container runtime (docker daemon) that manages the lifecycle of a container on a physical or virtual machine (a host).</a:t>
            </a:r>
            <a:endParaRPr sz="1400"/>
          </a:p>
          <a:p>
            <a:pPr indent="0" lvl="0" marL="457200" rtl="0" algn="l">
              <a:spcBef>
                <a:spcPts val="1000"/>
              </a:spcBef>
              <a:spcAft>
                <a:spcPts val="1600"/>
              </a:spcAft>
              <a:buNone/>
            </a:pPr>
            <a:r>
              <a:t/>
            </a:r>
            <a:endParaRPr sz="13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3" name="Shape 1983"/>
        <p:cNvGrpSpPr/>
        <p:nvPr/>
      </p:nvGrpSpPr>
      <p:grpSpPr>
        <a:xfrm>
          <a:off x="0" y="0"/>
          <a:ext cx="0" cy="0"/>
          <a:chOff x="0" y="0"/>
          <a:chExt cx="0" cy="0"/>
        </a:xfrm>
      </p:grpSpPr>
      <p:sp>
        <p:nvSpPr>
          <p:cNvPr id="1984" name="Google Shape;1984;p38"/>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a:t>
            </a:r>
            <a:r>
              <a:rPr lang="en"/>
              <a:t>omponents </a:t>
            </a:r>
            <a:r>
              <a:rPr lang="en" sz="2500">
                <a:latin typeface="Roboto"/>
                <a:ea typeface="Roboto"/>
                <a:cs typeface="Roboto"/>
                <a:sym typeface="Roboto"/>
              </a:rPr>
              <a:t>(contd.)</a:t>
            </a:r>
            <a:endParaRPr sz="2500">
              <a:latin typeface="Roboto"/>
              <a:ea typeface="Roboto"/>
              <a:cs typeface="Roboto"/>
              <a:sym typeface="Roboto"/>
            </a:endParaRPr>
          </a:p>
        </p:txBody>
      </p:sp>
      <p:sp>
        <p:nvSpPr>
          <p:cNvPr id="1985" name="Google Shape;1985;p38"/>
          <p:cNvSpPr txBox="1"/>
          <p:nvPr>
            <p:ph idx="1" type="body"/>
          </p:nvPr>
        </p:nvSpPr>
        <p:spPr>
          <a:xfrm>
            <a:off x="720000" y="1242425"/>
            <a:ext cx="7704000" cy="3456900"/>
          </a:xfrm>
          <a:prstGeom prst="rect">
            <a:avLst/>
          </a:prstGeom>
        </p:spPr>
        <p:txBody>
          <a:bodyPr anchorCtr="0" anchor="t" bIns="0" lIns="0" spcFirstLastPara="1" rIns="0" wrap="square" tIns="0">
            <a:noAutofit/>
          </a:bodyPr>
          <a:lstStyle/>
          <a:p>
            <a:pPr indent="-323850" lvl="0" marL="457200" rtl="0" algn="l">
              <a:spcBef>
                <a:spcPts val="0"/>
              </a:spcBef>
              <a:spcAft>
                <a:spcPts val="0"/>
              </a:spcAft>
              <a:buSzPts val="1500"/>
              <a:buChar char="●"/>
            </a:pPr>
            <a:r>
              <a:rPr b="1" i="1" lang="en" sz="1600"/>
              <a:t>Docker objects:</a:t>
            </a:r>
            <a:r>
              <a:rPr b="1" i="1" lang="en" sz="1500"/>
              <a:t> </a:t>
            </a:r>
            <a:r>
              <a:rPr lang="en" sz="1300"/>
              <a:t>The following are some docker objects:</a:t>
            </a:r>
            <a:endParaRPr sz="1300"/>
          </a:p>
          <a:p>
            <a:pPr indent="0" lvl="0" marL="457200" rtl="0" algn="l">
              <a:spcBef>
                <a:spcPts val="1600"/>
              </a:spcBef>
              <a:spcAft>
                <a:spcPts val="0"/>
              </a:spcAft>
              <a:buNone/>
            </a:pPr>
            <a:r>
              <a:rPr b="1" lang="en" sz="1400"/>
              <a:t>Images:</a:t>
            </a:r>
            <a:r>
              <a:rPr lang="en" sz="1300"/>
              <a:t> Images are a read-only binary template that can build containers. They also contain metadata that describe the container’s capabilities and needs (dependencies).</a:t>
            </a:r>
            <a:endParaRPr sz="1300"/>
          </a:p>
          <a:p>
            <a:pPr indent="0" lvl="0" marL="457200" rtl="0" algn="l">
              <a:spcBef>
                <a:spcPts val="1600"/>
              </a:spcBef>
              <a:spcAft>
                <a:spcPts val="0"/>
              </a:spcAft>
              <a:buNone/>
            </a:pPr>
            <a:r>
              <a:rPr b="1" lang="en" sz="1400"/>
              <a:t>Containers:</a:t>
            </a:r>
            <a:r>
              <a:rPr lang="en" sz="1300"/>
              <a:t> We have discussed a lot on this.</a:t>
            </a:r>
            <a:endParaRPr sz="1300"/>
          </a:p>
          <a:p>
            <a:pPr indent="0" lvl="0" marL="457200" rtl="0" algn="l">
              <a:spcBef>
                <a:spcPts val="1600"/>
              </a:spcBef>
              <a:spcAft>
                <a:spcPts val="0"/>
              </a:spcAft>
              <a:buNone/>
            </a:pPr>
            <a:r>
              <a:rPr b="1" lang="en" sz="1400"/>
              <a:t>Networks: </a:t>
            </a:r>
            <a:r>
              <a:rPr lang="en" sz="1300"/>
              <a:t>Docker networking is a passage through which all the isolated container communicate. There are mainly five network drivers in docker: bridge, host, overlay, none, macvlan.</a:t>
            </a:r>
            <a:endParaRPr sz="1300"/>
          </a:p>
          <a:p>
            <a:pPr indent="0" lvl="0" marL="457200" rtl="0" algn="l">
              <a:spcBef>
                <a:spcPts val="1600"/>
              </a:spcBef>
              <a:spcAft>
                <a:spcPts val="0"/>
              </a:spcAft>
              <a:buNone/>
            </a:pPr>
            <a:r>
              <a:rPr b="1" lang="en" sz="1500"/>
              <a:t>Storage:</a:t>
            </a:r>
            <a:r>
              <a:rPr lang="en" sz="1300"/>
              <a:t> </a:t>
            </a:r>
            <a:r>
              <a:rPr lang="en" sz="1300">
                <a:latin typeface="Arial"/>
                <a:ea typeface="Arial"/>
                <a:cs typeface="Arial"/>
                <a:sym typeface="Arial"/>
              </a:rPr>
              <a:t>You can store data within the writable layer of a container but it requires a storage driver. With respect to persistent storage, Docker offers four options: Data volumes, volume container, directory mounts, storage plugins.</a:t>
            </a:r>
            <a:endParaRPr sz="1300">
              <a:latin typeface="Arial"/>
              <a:ea typeface="Arial"/>
              <a:cs typeface="Arial"/>
              <a:sym typeface="Arial"/>
            </a:endParaRPr>
          </a:p>
          <a:p>
            <a:pPr indent="-323850" lvl="0" marL="457200" rtl="0" algn="l">
              <a:spcBef>
                <a:spcPts val="1600"/>
              </a:spcBef>
              <a:spcAft>
                <a:spcPts val="0"/>
              </a:spcAft>
              <a:buSzPts val="1500"/>
              <a:buFont typeface="Arial"/>
              <a:buChar char="●"/>
            </a:pPr>
            <a:r>
              <a:rPr b="1" i="1" lang="en" sz="1500">
                <a:latin typeface="Arial"/>
                <a:ea typeface="Arial"/>
                <a:cs typeface="Arial"/>
                <a:sym typeface="Arial"/>
              </a:rPr>
              <a:t>Runc: </a:t>
            </a:r>
            <a:r>
              <a:rPr lang="en" sz="1300"/>
              <a:t>runC is </a:t>
            </a:r>
            <a:r>
              <a:rPr b="1" lang="en" sz="1300"/>
              <a:t>a lightweight, portable container runtime</a:t>
            </a:r>
            <a:r>
              <a:rPr lang="en" sz="1300"/>
              <a:t>. It includes all of the plumbing code used by Docker to interact with system features related to containers.</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9" name="Shape 1989"/>
        <p:cNvGrpSpPr/>
        <p:nvPr/>
      </p:nvGrpSpPr>
      <p:grpSpPr>
        <a:xfrm>
          <a:off x="0" y="0"/>
          <a:ext cx="0" cy="0"/>
          <a:chOff x="0" y="0"/>
          <a:chExt cx="0" cy="0"/>
        </a:xfrm>
      </p:grpSpPr>
      <p:sp>
        <p:nvSpPr>
          <p:cNvPr id="1990" name="Google Shape;1990;p39"/>
          <p:cNvSpPr txBox="1"/>
          <p:nvPr>
            <p:ph type="title"/>
          </p:nvPr>
        </p:nvSpPr>
        <p:spPr>
          <a:xfrm>
            <a:off x="720000" y="7581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RESOURCES</a:t>
            </a:r>
            <a:endParaRPr/>
          </a:p>
        </p:txBody>
      </p:sp>
      <p:sp>
        <p:nvSpPr>
          <p:cNvPr id="1991" name="Google Shape;1991;p39"/>
          <p:cNvSpPr txBox="1"/>
          <p:nvPr>
            <p:ph idx="1" type="body"/>
          </p:nvPr>
        </p:nvSpPr>
        <p:spPr>
          <a:xfrm>
            <a:off x="660750" y="1917950"/>
            <a:ext cx="7704000" cy="2259900"/>
          </a:xfrm>
          <a:prstGeom prst="rect">
            <a:avLst/>
          </a:prstGeom>
        </p:spPr>
        <p:txBody>
          <a:bodyPr anchorCtr="0" anchor="t" bIns="0" lIns="0" spcFirstLastPara="1" rIns="0" wrap="square" tIns="0">
            <a:noAutofit/>
          </a:bodyPr>
          <a:lstStyle/>
          <a:p>
            <a:pPr indent="-355600" lvl="0" marL="457200" marR="50800" rtl="0" algn="l">
              <a:lnSpc>
                <a:spcPct val="100000"/>
              </a:lnSpc>
              <a:spcBef>
                <a:spcPts val="0"/>
              </a:spcBef>
              <a:spcAft>
                <a:spcPts val="0"/>
              </a:spcAft>
              <a:buSzPts val="2000"/>
              <a:buChar char="●"/>
            </a:pPr>
            <a:r>
              <a:rPr b="1" lang="en" sz="2000"/>
              <a:t>Resources</a:t>
            </a:r>
            <a:r>
              <a:rPr b="1" lang="en" sz="2000"/>
              <a:t> given in the github task page.</a:t>
            </a:r>
            <a:endParaRPr b="1" sz="2000"/>
          </a:p>
          <a:p>
            <a:pPr indent="-355600" lvl="0" marL="457200" marR="50800" rtl="0" algn="l">
              <a:lnSpc>
                <a:spcPct val="100000"/>
              </a:lnSpc>
              <a:spcBef>
                <a:spcPts val="1000"/>
              </a:spcBef>
              <a:spcAft>
                <a:spcPts val="0"/>
              </a:spcAft>
              <a:buSzPts val="2000"/>
              <a:buChar char="●"/>
            </a:pPr>
            <a:r>
              <a:rPr b="1" lang="en" sz="2000"/>
              <a:t>Some other internet websites like:</a:t>
            </a:r>
            <a:endParaRPr b="1" sz="2000"/>
          </a:p>
          <a:p>
            <a:pPr indent="0" lvl="0" marL="457200" marR="50800" rtl="0" algn="l">
              <a:lnSpc>
                <a:spcPct val="100000"/>
              </a:lnSpc>
              <a:spcBef>
                <a:spcPts val="1000"/>
              </a:spcBef>
              <a:spcAft>
                <a:spcPts val="0"/>
              </a:spcAft>
              <a:buNone/>
            </a:pPr>
            <a:r>
              <a:rPr b="1" lang="en" sz="2000" u="sng">
                <a:solidFill>
                  <a:schemeClr val="hlink"/>
                </a:solidFill>
                <a:hlinkClick r:id="rId3"/>
              </a:rPr>
              <a:t>https://medium.com/@kasunmaduraeng/docker-namespace-and-cgroups-dece27c209c7</a:t>
            </a:r>
            <a:endParaRPr b="1" sz="2000"/>
          </a:p>
          <a:p>
            <a:pPr indent="0" lvl="0" marL="457200" marR="50800" rtl="0" algn="l">
              <a:lnSpc>
                <a:spcPct val="100000"/>
              </a:lnSpc>
              <a:spcBef>
                <a:spcPts val="1000"/>
              </a:spcBef>
              <a:spcAft>
                <a:spcPts val="0"/>
              </a:spcAft>
              <a:buNone/>
            </a:pPr>
            <a:r>
              <a:rPr b="1" lang="en" sz="2000" u="sng">
                <a:solidFill>
                  <a:schemeClr val="hlink"/>
                </a:solidFill>
                <a:hlinkClick r:id="rId4"/>
              </a:rPr>
              <a:t>https://www.edureka.co/blog/docker-architecture/</a:t>
            </a:r>
            <a:endParaRPr b="1" sz="2000"/>
          </a:p>
          <a:p>
            <a:pPr indent="0" lvl="0" marL="457200" marR="50800" rtl="0" algn="l">
              <a:lnSpc>
                <a:spcPct val="100000"/>
              </a:lnSpc>
              <a:spcBef>
                <a:spcPts val="1000"/>
              </a:spcBef>
              <a:spcAft>
                <a:spcPts val="800"/>
              </a:spcAft>
              <a:buNone/>
            </a:pPr>
            <a:r>
              <a:t/>
            </a:r>
            <a:endParaRPr b="1" sz="2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5" name="Shape 1995"/>
        <p:cNvGrpSpPr/>
        <p:nvPr/>
      </p:nvGrpSpPr>
      <p:grpSpPr>
        <a:xfrm>
          <a:off x="0" y="0"/>
          <a:ext cx="0" cy="0"/>
          <a:chOff x="0" y="0"/>
          <a:chExt cx="0" cy="0"/>
        </a:xfrm>
      </p:grpSpPr>
      <p:sp>
        <p:nvSpPr>
          <p:cNvPr id="1996" name="Google Shape;1996;p40"/>
          <p:cNvSpPr txBox="1"/>
          <p:nvPr>
            <p:ph idx="4294967295" type="title"/>
          </p:nvPr>
        </p:nvSpPr>
        <p:spPr>
          <a:xfrm>
            <a:off x="720000" y="1748200"/>
            <a:ext cx="7704000" cy="893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9000"/>
              <a:t>THANKS!</a:t>
            </a:r>
            <a:endParaRPr sz="9000"/>
          </a:p>
        </p:txBody>
      </p:sp>
      <p:sp>
        <p:nvSpPr>
          <p:cNvPr id="1997" name="Google Shape;1997;p40"/>
          <p:cNvSpPr txBox="1"/>
          <p:nvPr/>
        </p:nvSpPr>
        <p:spPr>
          <a:xfrm>
            <a:off x="1669425" y="3751225"/>
            <a:ext cx="5842800" cy="1125900"/>
          </a:xfrm>
          <a:prstGeom prst="rect">
            <a:avLst/>
          </a:prstGeom>
          <a:noFill/>
          <a:ln>
            <a:noFill/>
          </a:ln>
        </p:spPr>
        <p:txBody>
          <a:bodyPr anchorCtr="0" anchor="t" bIns="91425" lIns="91425" spcFirstLastPara="1" rIns="91425" wrap="square" tIns="91425">
            <a:noAutofit/>
          </a:bodyPr>
          <a:lstStyle/>
          <a:p>
            <a:pPr indent="0" lvl="0" marL="0" rtl="0" algn="ctr">
              <a:lnSpc>
                <a:spcPct val="150000"/>
              </a:lnSpc>
              <a:spcBef>
                <a:spcPts val="0"/>
              </a:spcBef>
              <a:spcAft>
                <a:spcPts val="0"/>
              </a:spcAft>
              <a:buNone/>
            </a:pPr>
            <a:r>
              <a:rPr b="1" lang="en" sz="2000">
                <a:solidFill>
                  <a:schemeClr val="dk1"/>
                </a:solidFill>
                <a:latin typeface="Roboto"/>
                <a:ea typeface="Roboto"/>
                <a:cs typeface="Roboto"/>
                <a:sym typeface="Roboto"/>
              </a:rPr>
              <a:t>Contact</a:t>
            </a:r>
            <a:endParaRPr b="1" sz="2000">
              <a:solidFill>
                <a:schemeClr val="dk1"/>
              </a:solidFill>
              <a:latin typeface="Roboto"/>
              <a:ea typeface="Roboto"/>
              <a:cs typeface="Roboto"/>
              <a:sym typeface="Roboto"/>
            </a:endParaRPr>
          </a:p>
          <a:p>
            <a:pPr indent="0" lvl="0" marL="0" rtl="0" algn="ctr">
              <a:lnSpc>
                <a:spcPct val="150000"/>
              </a:lnSpc>
              <a:spcBef>
                <a:spcPts val="0"/>
              </a:spcBef>
              <a:spcAft>
                <a:spcPts val="0"/>
              </a:spcAft>
              <a:buNone/>
            </a:pPr>
            <a:r>
              <a:rPr lang="en" sz="1500">
                <a:solidFill>
                  <a:schemeClr val="dk1"/>
                </a:solidFill>
                <a:latin typeface="Roboto"/>
                <a:ea typeface="Roboto"/>
                <a:cs typeface="Roboto"/>
                <a:sym typeface="Roboto"/>
              </a:rPr>
              <a:t>Email: </a:t>
            </a:r>
            <a:r>
              <a:rPr lang="en" sz="1500" u="sng">
                <a:solidFill>
                  <a:schemeClr val="hlink"/>
                </a:solidFill>
                <a:latin typeface="Roboto"/>
                <a:ea typeface="Roboto"/>
                <a:cs typeface="Roboto"/>
                <a:sym typeface="Roboto"/>
                <a:hlinkClick r:id="rId3"/>
              </a:rPr>
              <a:t>aritracodm2002@kgpian.iitkgp.ac.in</a:t>
            </a:r>
            <a:endParaRPr sz="1500">
              <a:solidFill>
                <a:schemeClr val="dk1"/>
              </a:solidFill>
              <a:latin typeface="Roboto"/>
              <a:ea typeface="Roboto"/>
              <a:cs typeface="Roboto"/>
              <a:sym typeface="Roboto"/>
            </a:endParaRPr>
          </a:p>
          <a:p>
            <a:pPr indent="0" lvl="0" marL="0" rtl="0" algn="ctr">
              <a:lnSpc>
                <a:spcPct val="150000"/>
              </a:lnSpc>
              <a:spcBef>
                <a:spcPts val="0"/>
              </a:spcBef>
              <a:spcAft>
                <a:spcPts val="0"/>
              </a:spcAft>
              <a:buNone/>
            </a:pPr>
            <a:r>
              <a:rPr lang="en" sz="1500" u="sng">
                <a:solidFill>
                  <a:schemeClr val="hlink"/>
                </a:solidFill>
                <a:latin typeface="Roboto"/>
                <a:ea typeface="Roboto"/>
                <a:cs typeface="Roboto"/>
                <a:sym typeface="Roboto"/>
                <a:hlinkClick r:id="rId4"/>
              </a:rPr>
              <a:t>biswanathsanto@gmail.com</a:t>
            </a:r>
            <a:endParaRPr sz="1500">
              <a:solidFill>
                <a:schemeClr val="dk1"/>
              </a:solidFill>
              <a:latin typeface="Roboto"/>
              <a:ea typeface="Roboto"/>
              <a:cs typeface="Roboto"/>
              <a:sym typeface="Roboto"/>
            </a:endParaRPr>
          </a:p>
          <a:p>
            <a:pPr indent="0" lvl="0" marL="0" rtl="0" algn="ctr">
              <a:lnSpc>
                <a:spcPct val="150000"/>
              </a:lnSpc>
              <a:spcBef>
                <a:spcPts val="0"/>
              </a:spcBef>
              <a:spcAft>
                <a:spcPts val="0"/>
              </a:spcAft>
              <a:buNone/>
            </a:pPr>
            <a:r>
              <a:t/>
            </a:r>
            <a:endParaRPr sz="1500">
              <a:solidFill>
                <a:schemeClr val="dk1"/>
              </a:solidFill>
              <a:latin typeface="Roboto"/>
              <a:ea typeface="Roboto"/>
              <a:cs typeface="Roboto"/>
              <a:sym typeface="Robo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2" name="Shape 1872"/>
        <p:cNvGrpSpPr/>
        <p:nvPr/>
      </p:nvGrpSpPr>
      <p:grpSpPr>
        <a:xfrm>
          <a:off x="0" y="0"/>
          <a:ext cx="0" cy="0"/>
          <a:chOff x="0" y="0"/>
          <a:chExt cx="0" cy="0"/>
        </a:xfrm>
      </p:grpSpPr>
      <p:sp>
        <p:nvSpPr>
          <p:cNvPr id="1873" name="Google Shape;1873;p23"/>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TABLE OF CONTENTS</a:t>
            </a:r>
            <a:endParaRPr/>
          </a:p>
        </p:txBody>
      </p:sp>
      <p:sp>
        <p:nvSpPr>
          <p:cNvPr id="1874" name="Google Shape;1874;p23"/>
          <p:cNvSpPr txBox="1"/>
          <p:nvPr>
            <p:ph idx="8" type="title"/>
          </p:nvPr>
        </p:nvSpPr>
        <p:spPr>
          <a:xfrm>
            <a:off x="6672300" y="2868050"/>
            <a:ext cx="1368300" cy="645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Docker ecosystem</a:t>
            </a:r>
            <a:endParaRPr/>
          </a:p>
        </p:txBody>
      </p:sp>
      <p:sp>
        <p:nvSpPr>
          <p:cNvPr id="1875" name="Google Shape;1875;p23"/>
          <p:cNvSpPr txBox="1"/>
          <p:nvPr>
            <p:ph idx="9" type="title"/>
          </p:nvPr>
        </p:nvSpPr>
        <p:spPr>
          <a:xfrm>
            <a:off x="6832500" y="1766950"/>
            <a:ext cx="584700" cy="585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1876" name="Google Shape;1876;p23"/>
          <p:cNvSpPr txBox="1"/>
          <p:nvPr>
            <p:ph idx="5" type="title"/>
          </p:nvPr>
        </p:nvSpPr>
        <p:spPr>
          <a:xfrm>
            <a:off x="3666725" y="2868050"/>
            <a:ext cx="1422000" cy="645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Cgroups and namespaces</a:t>
            </a:r>
            <a:endParaRPr/>
          </a:p>
        </p:txBody>
      </p:sp>
      <p:sp>
        <p:nvSpPr>
          <p:cNvPr id="1877" name="Google Shape;1877;p23"/>
          <p:cNvSpPr txBox="1"/>
          <p:nvPr>
            <p:ph idx="6" type="title"/>
          </p:nvPr>
        </p:nvSpPr>
        <p:spPr>
          <a:xfrm>
            <a:off x="3828350" y="1766950"/>
            <a:ext cx="584700" cy="585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
        <p:nvSpPr>
          <p:cNvPr id="1878" name="Google Shape;1878;p23"/>
          <p:cNvSpPr txBox="1"/>
          <p:nvPr>
            <p:ph idx="2" type="title"/>
          </p:nvPr>
        </p:nvSpPr>
        <p:spPr>
          <a:xfrm>
            <a:off x="720000" y="2868050"/>
            <a:ext cx="1466700" cy="6453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What is a container</a:t>
            </a:r>
            <a:endParaRPr/>
          </a:p>
        </p:txBody>
      </p:sp>
      <p:sp>
        <p:nvSpPr>
          <p:cNvPr id="1879" name="Google Shape;1879;p23"/>
          <p:cNvSpPr txBox="1"/>
          <p:nvPr>
            <p:ph idx="3" type="title"/>
          </p:nvPr>
        </p:nvSpPr>
        <p:spPr>
          <a:xfrm>
            <a:off x="878350" y="1766925"/>
            <a:ext cx="584700" cy="585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3" name="Shape 1883"/>
        <p:cNvGrpSpPr/>
        <p:nvPr/>
      </p:nvGrpSpPr>
      <p:grpSpPr>
        <a:xfrm>
          <a:off x="0" y="0"/>
          <a:ext cx="0" cy="0"/>
          <a:chOff x="0" y="0"/>
          <a:chExt cx="0" cy="0"/>
        </a:xfrm>
      </p:grpSpPr>
      <p:sp>
        <p:nvSpPr>
          <p:cNvPr id="1884" name="Google Shape;1884;p24"/>
          <p:cNvSpPr txBox="1"/>
          <p:nvPr>
            <p:ph type="title"/>
          </p:nvPr>
        </p:nvSpPr>
        <p:spPr>
          <a:xfrm>
            <a:off x="674275" y="792625"/>
            <a:ext cx="3509700" cy="6330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ABOUT docker</a:t>
            </a:r>
            <a:endParaRPr/>
          </a:p>
        </p:txBody>
      </p:sp>
      <p:sp>
        <p:nvSpPr>
          <p:cNvPr id="1885" name="Google Shape;1885;p24"/>
          <p:cNvSpPr txBox="1"/>
          <p:nvPr>
            <p:ph idx="1" type="subTitle"/>
          </p:nvPr>
        </p:nvSpPr>
        <p:spPr>
          <a:xfrm>
            <a:off x="390775" y="1684773"/>
            <a:ext cx="3793200" cy="273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Docker is an open source </a:t>
            </a:r>
            <a:r>
              <a:rPr lang="en">
                <a:uFill>
                  <a:noFill/>
                </a:uFill>
                <a:hlinkClick r:id="rId3"/>
              </a:rPr>
              <a:t>containerization</a:t>
            </a:r>
            <a:r>
              <a:rPr lang="en"/>
              <a:t> platform. It enables developers to package applications into containers—standardized executable components combining application source code with the operating system (OS) libraries and dependencies required to run that code in any environment. Containers simplify delivery of distributed applications, and have become increasingly popular nowadays.</a:t>
            </a:r>
            <a:endParaRPr/>
          </a:p>
        </p:txBody>
      </p:sp>
      <p:pic>
        <p:nvPicPr>
          <p:cNvPr id="1886" name="Google Shape;1886;p24"/>
          <p:cNvPicPr preferRelativeResize="0"/>
          <p:nvPr/>
        </p:nvPicPr>
        <p:blipFill>
          <a:blip r:embed="rId4">
            <a:alphaModFix/>
          </a:blip>
          <a:stretch>
            <a:fillRect/>
          </a:stretch>
        </p:blipFill>
        <p:spPr>
          <a:xfrm>
            <a:off x="4414275" y="587500"/>
            <a:ext cx="4648525" cy="3970615"/>
          </a:xfrm>
          <a:prstGeom prst="rect">
            <a:avLst/>
          </a:prstGeom>
          <a:noFill/>
          <a:ln cap="flat" cmpd="sng" w="9525">
            <a:solidFill>
              <a:schemeClr val="accent4"/>
            </a:solidFill>
            <a:prstDash val="solid"/>
            <a:round/>
            <a:headEnd len="sm" w="sm" type="none"/>
            <a:tailEnd len="sm" w="sm" type="none"/>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0" name="Shape 1890"/>
        <p:cNvGrpSpPr/>
        <p:nvPr/>
      </p:nvGrpSpPr>
      <p:grpSpPr>
        <a:xfrm>
          <a:off x="0" y="0"/>
          <a:ext cx="0" cy="0"/>
          <a:chOff x="0" y="0"/>
          <a:chExt cx="0" cy="0"/>
        </a:xfrm>
      </p:grpSpPr>
      <p:sp>
        <p:nvSpPr>
          <p:cNvPr id="1891" name="Google Shape;1891;p25"/>
          <p:cNvSpPr txBox="1"/>
          <p:nvPr>
            <p:ph idx="1" type="subTitle"/>
          </p:nvPr>
        </p:nvSpPr>
        <p:spPr>
          <a:xfrm>
            <a:off x="1280100" y="160113"/>
            <a:ext cx="6583800" cy="1135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Docker uses the existing features of the linux kernel to organise them and give rise to a container. This makes tasks easy for the user.</a:t>
            </a:r>
            <a:endParaRPr/>
          </a:p>
        </p:txBody>
      </p:sp>
      <p:pic>
        <p:nvPicPr>
          <p:cNvPr id="1892" name="Google Shape;1892;p25"/>
          <p:cNvPicPr preferRelativeResize="0"/>
          <p:nvPr/>
        </p:nvPicPr>
        <p:blipFill rotWithShape="1">
          <a:blip r:embed="rId3">
            <a:alphaModFix/>
          </a:blip>
          <a:srcRect b="10450" l="0" r="0" t="0"/>
          <a:stretch/>
        </p:blipFill>
        <p:spPr>
          <a:xfrm>
            <a:off x="1596750" y="1728099"/>
            <a:ext cx="5715000" cy="268680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6" name="Shape 1896"/>
        <p:cNvGrpSpPr/>
        <p:nvPr/>
      </p:nvGrpSpPr>
      <p:grpSpPr>
        <a:xfrm>
          <a:off x="0" y="0"/>
          <a:ext cx="0" cy="0"/>
          <a:chOff x="0" y="0"/>
          <a:chExt cx="0" cy="0"/>
        </a:xfrm>
      </p:grpSpPr>
      <p:sp>
        <p:nvSpPr>
          <p:cNvPr id="1897" name="Google Shape;1897;p26"/>
          <p:cNvSpPr txBox="1"/>
          <p:nvPr>
            <p:ph idx="2" type="title"/>
          </p:nvPr>
        </p:nvSpPr>
        <p:spPr>
          <a:xfrm>
            <a:off x="3647325" y="1212825"/>
            <a:ext cx="1926600" cy="75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1898" name="Google Shape;1898;p26"/>
          <p:cNvSpPr txBox="1"/>
          <p:nvPr>
            <p:ph type="title"/>
          </p:nvPr>
        </p:nvSpPr>
        <p:spPr>
          <a:xfrm>
            <a:off x="2549400" y="2221500"/>
            <a:ext cx="4045200" cy="754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What is a container</a:t>
            </a:r>
            <a:endParaRPr/>
          </a:p>
        </p:txBody>
      </p:sp>
      <p:sp>
        <p:nvSpPr>
          <p:cNvPr id="1899" name="Google Shape;1899;p26"/>
          <p:cNvSpPr txBox="1"/>
          <p:nvPr>
            <p:ph idx="1" type="subTitle"/>
          </p:nvPr>
        </p:nvSpPr>
        <p:spPr>
          <a:xfrm>
            <a:off x="2549400" y="3230175"/>
            <a:ext cx="4045200" cy="7005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Is it </a:t>
            </a:r>
            <a:r>
              <a:rPr lang="en"/>
              <a:t>really a magic??</a:t>
            </a:r>
            <a:endParaRPr/>
          </a:p>
        </p:txBody>
      </p:sp>
      <p:pic>
        <p:nvPicPr>
          <p:cNvPr id="1900" name="Google Shape;1900;p26"/>
          <p:cNvPicPr preferRelativeResize="0"/>
          <p:nvPr/>
        </p:nvPicPr>
        <p:blipFill>
          <a:blip r:embed="rId3">
            <a:alphaModFix/>
          </a:blip>
          <a:stretch>
            <a:fillRect/>
          </a:stretch>
        </p:blipFill>
        <p:spPr>
          <a:xfrm>
            <a:off x="7113250" y="2159613"/>
            <a:ext cx="878575" cy="8785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4" name="Shape 1904"/>
        <p:cNvGrpSpPr/>
        <p:nvPr/>
      </p:nvGrpSpPr>
      <p:grpSpPr>
        <a:xfrm>
          <a:off x="0" y="0"/>
          <a:ext cx="0" cy="0"/>
          <a:chOff x="0" y="0"/>
          <a:chExt cx="0" cy="0"/>
        </a:xfrm>
      </p:grpSpPr>
      <p:sp>
        <p:nvSpPr>
          <p:cNvPr id="1905" name="Google Shape;1905;p27"/>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Is container a magic</a:t>
            </a:r>
            <a:endParaRPr/>
          </a:p>
        </p:txBody>
      </p:sp>
      <p:sp>
        <p:nvSpPr>
          <p:cNvPr id="1906" name="Google Shape;1906;p27"/>
          <p:cNvSpPr txBox="1"/>
          <p:nvPr>
            <p:ph idx="1" type="body"/>
          </p:nvPr>
        </p:nvSpPr>
        <p:spPr>
          <a:xfrm>
            <a:off x="720000" y="1162400"/>
            <a:ext cx="7704000" cy="7854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sz="1500"/>
              <a:t>At first glance I would not blame anyone to think of containers as magic boxes that can make any application robust so that we do not face the issue about “but its running on my machine”. Nevertheless let us try to gain some more insights into the core.</a:t>
            </a:r>
            <a:endParaRPr sz="1500"/>
          </a:p>
        </p:txBody>
      </p:sp>
      <p:sp>
        <p:nvSpPr>
          <p:cNvPr id="1907" name="Google Shape;1907;p27"/>
          <p:cNvSpPr txBox="1"/>
          <p:nvPr>
            <p:ph type="title"/>
          </p:nvPr>
        </p:nvSpPr>
        <p:spPr>
          <a:xfrm>
            <a:off x="720000" y="23199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 simple lie</a:t>
            </a:r>
            <a:endParaRPr/>
          </a:p>
        </p:txBody>
      </p:sp>
      <p:sp>
        <p:nvSpPr>
          <p:cNvPr id="1908" name="Google Shape;1908;p27"/>
          <p:cNvSpPr txBox="1"/>
          <p:nvPr>
            <p:ph idx="1" type="body"/>
          </p:nvPr>
        </p:nvSpPr>
        <p:spPr>
          <a:xfrm>
            <a:off x="720000" y="3009075"/>
            <a:ext cx="7704000" cy="1670400"/>
          </a:xfrm>
          <a:prstGeom prst="rect">
            <a:avLst/>
          </a:prstGeom>
        </p:spPr>
        <p:txBody>
          <a:bodyPr anchorCtr="0" anchor="t" bIns="0" lIns="0" spcFirstLastPara="1" rIns="0" wrap="square" tIns="0">
            <a:noAutofit/>
          </a:bodyPr>
          <a:lstStyle/>
          <a:p>
            <a:pPr indent="0" lvl="0" marL="0" rtl="0" algn="l">
              <a:spcBef>
                <a:spcPts val="0"/>
              </a:spcBef>
              <a:spcAft>
                <a:spcPts val="1600"/>
              </a:spcAft>
              <a:buNone/>
            </a:pPr>
            <a:r>
              <a:rPr lang="en" sz="1500"/>
              <a:t>Suppose</a:t>
            </a:r>
            <a:r>
              <a:rPr lang="en" sz="1500"/>
              <a:t> I </a:t>
            </a:r>
            <a:r>
              <a:rPr lang="en" sz="1500"/>
              <a:t>lock</a:t>
            </a:r>
            <a:r>
              <a:rPr lang="en" sz="1500"/>
              <a:t> you in a room and tell you that the whole room is moving. You look out of the window and see that no its not. So that does not work!! But what if I present a moving scene outside the window. Relative motion would surely make you </a:t>
            </a:r>
            <a:r>
              <a:rPr lang="en" sz="1500"/>
              <a:t>believe</a:t>
            </a:r>
            <a:r>
              <a:rPr lang="en" sz="1500"/>
              <a:t> that the room is indeed moving. So that is a planned lie. This is exactly what the kernel does to processes </a:t>
            </a:r>
            <a:r>
              <a:rPr lang="en" sz="1500"/>
              <a:t>inside</a:t>
            </a:r>
            <a:r>
              <a:rPr lang="en" sz="1500"/>
              <a:t> a “container”. These processes are made to believe that they are the only processes being run on the system with such and such access and this much </a:t>
            </a:r>
            <a:r>
              <a:rPr lang="en" sz="1500"/>
              <a:t>memory</a:t>
            </a:r>
            <a:r>
              <a:rPr lang="en" sz="1500"/>
              <a:t>. They are being </a:t>
            </a:r>
            <a:r>
              <a:rPr b="1" lang="en" sz="1800">
                <a:solidFill>
                  <a:srgbClr val="F2F2F2"/>
                </a:solidFill>
              </a:rPr>
              <a:t>deceived</a:t>
            </a:r>
            <a:r>
              <a:rPr lang="en" sz="1500"/>
              <a:t> by the kernel to </a:t>
            </a:r>
            <a:r>
              <a:rPr lang="en" sz="1500"/>
              <a:t>achieve</a:t>
            </a:r>
            <a:r>
              <a:rPr lang="en" sz="1500"/>
              <a:t> the goal of isolation.</a:t>
            </a:r>
            <a:endParaRPr sz="15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2" name="Shape 1912"/>
        <p:cNvGrpSpPr/>
        <p:nvPr/>
      </p:nvGrpSpPr>
      <p:grpSpPr>
        <a:xfrm>
          <a:off x="0" y="0"/>
          <a:ext cx="0" cy="0"/>
          <a:chOff x="0" y="0"/>
          <a:chExt cx="0" cy="0"/>
        </a:xfrm>
      </p:grpSpPr>
      <p:sp>
        <p:nvSpPr>
          <p:cNvPr id="1913" name="Google Shape;1913;p28"/>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Are containers same as virtual machines</a:t>
            </a:r>
            <a:endParaRPr/>
          </a:p>
          <a:p>
            <a:pPr indent="0" lvl="0" marL="0" rtl="0" algn="ctr">
              <a:spcBef>
                <a:spcPts val="0"/>
              </a:spcBef>
              <a:spcAft>
                <a:spcPts val="0"/>
              </a:spcAft>
              <a:buNone/>
            </a:pPr>
            <a:r>
              <a:t/>
            </a:r>
            <a:endParaRPr/>
          </a:p>
        </p:txBody>
      </p:sp>
      <p:sp>
        <p:nvSpPr>
          <p:cNvPr id="1914" name="Google Shape;1914;p28"/>
          <p:cNvSpPr txBox="1"/>
          <p:nvPr>
            <p:ph idx="1" type="body"/>
          </p:nvPr>
        </p:nvSpPr>
        <p:spPr>
          <a:xfrm>
            <a:off x="720000" y="1448175"/>
            <a:ext cx="53973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500"/>
              <a:t>Ummmm.. No they are not!!. Lets see why:</a:t>
            </a:r>
            <a:endParaRPr sz="1500"/>
          </a:p>
          <a:p>
            <a:pPr indent="-323850" lvl="0" marL="457200" rtl="0" algn="l">
              <a:spcBef>
                <a:spcPts val="1600"/>
              </a:spcBef>
              <a:spcAft>
                <a:spcPts val="0"/>
              </a:spcAft>
              <a:buSzPts val="1500"/>
              <a:buChar char="●"/>
            </a:pPr>
            <a:r>
              <a:rPr lang="en" sz="1500"/>
              <a:t>Containers utilize the resources of the same kernel as the Operating System and run on it only whereas Virtual Machines have their own Operating Systems and kernels.</a:t>
            </a:r>
            <a:endParaRPr sz="1500"/>
          </a:p>
          <a:p>
            <a:pPr indent="-323850" lvl="0" marL="457200" rtl="0" algn="l">
              <a:spcBef>
                <a:spcPts val="1000"/>
              </a:spcBef>
              <a:spcAft>
                <a:spcPts val="0"/>
              </a:spcAft>
              <a:buSzPts val="1500"/>
              <a:buChar char="●"/>
            </a:pPr>
            <a:r>
              <a:rPr lang="en" sz="1500"/>
              <a:t>Containers are more lightweight that Virtual Machines.</a:t>
            </a:r>
            <a:endParaRPr sz="1500"/>
          </a:p>
          <a:p>
            <a:pPr indent="-323850" lvl="0" marL="457200" rtl="0" algn="l">
              <a:spcBef>
                <a:spcPts val="1000"/>
              </a:spcBef>
              <a:spcAft>
                <a:spcPts val="0"/>
              </a:spcAft>
              <a:buSzPts val="1500"/>
              <a:buChar char="●"/>
            </a:pPr>
            <a:r>
              <a:rPr lang="en" sz="1500"/>
              <a:t>Containers manage resources and CPU much more efficiently than Vi</a:t>
            </a:r>
            <a:r>
              <a:rPr lang="en" sz="1500"/>
              <a:t>rtual Machines.</a:t>
            </a:r>
            <a:endParaRPr sz="1500"/>
          </a:p>
          <a:p>
            <a:pPr indent="0" lvl="0" marL="0" rtl="0" algn="l">
              <a:spcBef>
                <a:spcPts val="1000"/>
              </a:spcBef>
              <a:spcAft>
                <a:spcPts val="1000"/>
              </a:spcAft>
              <a:buNone/>
            </a:pPr>
            <a:r>
              <a:rPr lang="en" sz="1500"/>
              <a:t>So how does a container function internally and be able to manage CPU and memory so wisely? There comes the next slide!</a:t>
            </a:r>
            <a:endParaRPr sz="1500"/>
          </a:p>
        </p:txBody>
      </p:sp>
      <p:pic>
        <p:nvPicPr>
          <p:cNvPr id="1915" name="Google Shape;1915;p28"/>
          <p:cNvPicPr preferRelativeResize="0"/>
          <p:nvPr/>
        </p:nvPicPr>
        <p:blipFill>
          <a:blip r:embed="rId3">
            <a:alphaModFix/>
          </a:blip>
          <a:stretch>
            <a:fillRect/>
          </a:stretch>
        </p:blipFill>
        <p:spPr>
          <a:xfrm>
            <a:off x="6269700" y="1242425"/>
            <a:ext cx="2721901" cy="18146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9" name="Shape 1919"/>
        <p:cNvGrpSpPr/>
        <p:nvPr/>
      </p:nvGrpSpPr>
      <p:grpSpPr>
        <a:xfrm>
          <a:off x="0" y="0"/>
          <a:ext cx="0" cy="0"/>
          <a:chOff x="0" y="0"/>
          <a:chExt cx="0" cy="0"/>
        </a:xfrm>
      </p:grpSpPr>
      <p:sp>
        <p:nvSpPr>
          <p:cNvPr id="1920" name="Google Shape;1920;p29"/>
          <p:cNvSpPr txBox="1"/>
          <p:nvPr>
            <p:ph idx="4294967295" type="title"/>
          </p:nvPr>
        </p:nvSpPr>
        <p:spPr>
          <a:xfrm>
            <a:off x="3647325" y="1212825"/>
            <a:ext cx="1926600" cy="75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02</a:t>
            </a:r>
            <a:endParaRPr/>
          </a:p>
        </p:txBody>
      </p:sp>
      <p:sp>
        <p:nvSpPr>
          <p:cNvPr id="1921" name="Google Shape;1921;p29"/>
          <p:cNvSpPr txBox="1"/>
          <p:nvPr>
            <p:ph type="title"/>
          </p:nvPr>
        </p:nvSpPr>
        <p:spPr>
          <a:xfrm>
            <a:off x="2549400" y="2221500"/>
            <a:ext cx="4045200" cy="7548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Cgroups and namespaces</a:t>
            </a:r>
            <a:endParaRPr/>
          </a:p>
        </p:txBody>
      </p:sp>
      <p:sp>
        <p:nvSpPr>
          <p:cNvPr id="1922" name="Google Shape;1922;p29"/>
          <p:cNvSpPr txBox="1"/>
          <p:nvPr>
            <p:ph idx="4294967295" type="subTitle"/>
          </p:nvPr>
        </p:nvSpPr>
        <p:spPr>
          <a:xfrm>
            <a:off x="2549400" y="3230175"/>
            <a:ext cx="4045200" cy="700500"/>
          </a:xfrm>
          <a:prstGeom prst="rect">
            <a:avLst/>
          </a:prstGeom>
        </p:spPr>
        <p:txBody>
          <a:bodyPr anchorCtr="0" anchor="t" bIns="0" lIns="0" spcFirstLastPara="1" rIns="0" wrap="square" tIns="0">
            <a:noAutofit/>
          </a:bodyPr>
          <a:lstStyle/>
          <a:p>
            <a:pPr indent="0" lvl="0" marL="0" rtl="0" algn="ctr">
              <a:spcBef>
                <a:spcPts val="0"/>
              </a:spcBef>
              <a:spcAft>
                <a:spcPts val="1600"/>
              </a:spcAft>
              <a:buNone/>
            </a:pPr>
            <a:r>
              <a:rPr lang="en"/>
              <a:t>Hmmm these sound like something interesting</a:t>
            </a:r>
            <a:endParaRPr/>
          </a:p>
        </p:txBody>
      </p:sp>
      <p:pic>
        <p:nvPicPr>
          <p:cNvPr id="1923" name="Google Shape;1923;p29"/>
          <p:cNvPicPr preferRelativeResize="0"/>
          <p:nvPr/>
        </p:nvPicPr>
        <p:blipFill>
          <a:blip r:embed="rId3">
            <a:alphaModFix/>
          </a:blip>
          <a:stretch>
            <a:fillRect/>
          </a:stretch>
        </p:blipFill>
        <p:spPr>
          <a:xfrm>
            <a:off x="6850350" y="2194349"/>
            <a:ext cx="1131625" cy="75480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7" name="Shape 1927"/>
        <p:cNvGrpSpPr/>
        <p:nvPr/>
      </p:nvGrpSpPr>
      <p:grpSpPr>
        <a:xfrm>
          <a:off x="0" y="0"/>
          <a:ext cx="0" cy="0"/>
          <a:chOff x="0" y="0"/>
          <a:chExt cx="0" cy="0"/>
        </a:xfrm>
      </p:grpSpPr>
      <p:sp>
        <p:nvSpPr>
          <p:cNvPr id="1928" name="Google Shape;1928;p30"/>
          <p:cNvSpPr txBox="1"/>
          <p:nvPr>
            <p:ph type="title"/>
          </p:nvPr>
        </p:nvSpPr>
        <p:spPr>
          <a:xfrm>
            <a:off x="720000" y="461875"/>
            <a:ext cx="7704000" cy="488400"/>
          </a:xfrm>
          <a:prstGeom prst="rect">
            <a:avLst/>
          </a:prstGeom>
        </p:spPr>
        <p:txBody>
          <a:bodyPr anchorCtr="0" anchor="t" bIns="0" lIns="0" spcFirstLastPara="1" rIns="0" wrap="square" tIns="0">
            <a:noAutofit/>
          </a:bodyPr>
          <a:lstStyle/>
          <a:p>
            <a:pPr indent="0" lvl="0" marL="0" rtl="0" algn="ctr">
              <a:spcBef>
                <a:spcPts val="0"/>
              </a:spcBef>
              <a:spcAft>
                <a:spcPts val="0"/>
              </a:spcAft>
              <a:buNone/>
            </a:pPr>
            <a:r>
              <a:rPr lang="en"/>
              <a:t>namespaces</a:t>
            </a:r>
            <a:endParaRPr/>
          </a:p>
        </p:txBody>
      </p:sp>
      <p:sp>
        <p:nvSpPr>
          <p:cNvPr id="1929" name="Google Shape;1929;p30"/>
          <p:cNvSpPr txBox="1"/>
          <p:nvPr>
            <p:ph idx="1" type="body"/>
          </p:nvPr>
        </p:nvSpPr>
        <p:spPr>
          <a:xfrm>
            <a:off x="720000" y="1242425"/>
            <a:ext cx="5397300" cy="33267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lang="en" sz="1400"/>
              <a:t>Namespaces allow the kernel to effectively lie to the processes that they have only limited resources like network or some other processes or CPU and also make them believe that they are the only processes running on the system.</a:t>
            </a:r>
            <a:endParaRPr sz="1400"/>
          </a:p>
          <a:p>
            <a:pPr indent="0" lvl="0" marL="0" rtl="0" algn="l">
              <a:spcBef>
                <a:spcPts val="1600"/>
              </a:spcBef>
              <a:spcAft>
                <a:spcPts val="0"/>
              </a:spcAft>
              <a:buNone/>
            </a:pPr>
            <a:r>
              <a:rPr lang="en" sz="1400"/>
              <a:t>The various types of namespaces are:</a:t>
            </a:r>
            <a:endParaRPr sz="1400"/>
          </a:p>
          <a:p>
            <a:pPr indent="-330200" lvl="0" marL="457200" rtl="0" algn="l">
              <a:spcBef>
                <a:spcPts val="1600"/>
              </a:spcBef>
              <a:spcAft>
                <a:spcPts val="0"/>
              </a:spcAft>
              <a:buSzPts val="1600"/>
              <a:buChar char="●"/>
            </a:pPr>
            <a:r>
              <a:rPr b="1" i="1" lang="en" sz="1600"/>
              <a:t>UTS (Unix Time-sharing System) namespace:</a:t>
            </a:r>
            <a:r>
              <a:rPr lang="en" sz="1400"/>
              <a:t> The simplest type of namespace is the one that controls the hostname of the computer. There are three system calls that a process can make to the operating system to get and set its name: </a:t>
            </a:r>
            <a:r>
              <a:rPr b="1" lang="en" sz="1400"/>
              <a:t>sethostname()</a:t>
            </a:r>
            <a:r>
              <a:rPr lang="en" sz="1400"/>
              <a:t>, </a:t>
            </a:r>
            <a:r>
              <a:rPr b="1" lang="en" sz="1400"/>
              <a:t>setdomainname()</a:t>
            </a:r>
            <a:r>
              <a:rPr lang="en" sz="1400"/>
              <a:t>, and </a:t>
            </a:r>
            <a:r>
              <a:rPr b="1" lang="en" sz="1400"/>
              <a:t>uname()</a:t>
            </a:r>
            <a:r>
              <a:rPr lang="en" sz="1400"/>
              <a:t>. Normally this just sets a global string, but by placing one or more processes into a UTS namespace those processes have their very own “local global string” to set and read.</a:t>
            </a:r>
            <a:endParaRPr sz="1400"/>
          </a:p>
        </p:txBody>
      </p:sp>
      <p:pic>
        <p:nvPicPr>
          <p:cNvPr id="1930" name="Google Shape;1930;p30"/>
          <p:cNvPicPr preferRelativeResize="0"/>
          <p:nvPr/>
        </p:nvPicPr>
        <p:blipFill rotWithShape="1">
          <a:blip r:embed="rId3">
            <a:alphaModFix/>
          </a:blip>
          <a:srcRect b="20188" l="42340" r="18710" t="41735"/>
          <a:stretch/>
        </p:blipFill>
        <p:spPr>
          <a:xfrm>
            <a:off x="6197325" y="2571738"/>
            <a:ext cx="2708925" cy="176822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Computer Science Proposal by Slidesgo">
  <a:themeElements>
    <a:clrScheme name="Simple Light">
      <a:dk1>
        <a:srgbClr val="FFFFFF"/>
      </a:dk1>
      <a:lt1>
        <a:srgbClr val="0F3570"/>
      </a:lt1>
      <a:dk2>
        <a:srgbClr val="00F4AD"/>
      </a:dk2>
      <a:lt2>
        <a:srgbClr val="0F3570"/>
      </a:lt2>
      <a:accent1>
        <a:srgbClr val="285293"/>
      </a:accent1>
      <a:accent2>
        <a:srgbClr val="9FC5E8"/>
      </a:accent2>
      <a:accent3>
        <a:srgbClr val="434343"/>
      </a:accent3>
      <a:accent4>
        <a:srgbClr val="00F4AD"/>
      </a:accent4>
      <a:accent5>
        <a:srgbClr val="285293"/>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